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49" r:id="rId5"/>
  </p:sldMasterIdLst>
  <p:notesMasterIdLst>
    <p:notesMasterId r:id="rId12"/>
  </p:notesMasterIdLst>
  <p:handoutMasterIdLst>
    <p:handoutMasterId r:id="rId13"/>
  </p:handoutMasterIdLst>
  <p:sldIdLst>
    <p:sldId id="444" r:id="rId6"/>
    <p:sldId id="2147481719" r:id="rId7"/>
    <p:sldId id="12680" r:id="rId8"/>
    <p:sldId id="12638" r:id="rId9"/>
    <p:sldId id="2147481749" r:id="rId10"/>
    <p:sldId id="2147481748" r:id="rId11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 IERLAND Willem (CLIMA)" initials="VIW(" lastIdx="1" clrIdx="0">
    <p:extLst>
      <p:ext uri="{19B8F6BF-5375-455C-9EA6-DF929625EA0E}">
        <p15:presenceInfo xmlns:p15="http://schemas.microsoft.com/office/powerpoint/2012/main" userId="S-1-5-21-1606980848-2025429265-839522115-314946" providerId="AD"/>
      </p:ext>
    </p:extLst>
  </p:cmAuthor>
  <p:cmAuthor id="2" name="FORLIN Valeria (CLIMA)" initials="FV(" lastIdx="3" clrIdx="1">
    <p:extLst>
      <p:ext uri="{19B8F6BF-5375-455C-9EA6-DF929625EA0E}">
        <p15:presenceInfo xmlns:p15="http://schemas.microsoft.com/office/powerpoint/2012/main" userId="FORLIN Valeria (CLIMA)" providerId="None"/>
      </p:ext>
    </p:extLst>
  </p:cmAuthor>
  <p:cmAuthor id="5" name="MICELLI Chiara (CLIMA)" initials="MC(" lastIdx="1" clrIdx="2">
    <p:extLst>
      <p:ext uri="{19B8F6BF-5375-455C-9EA6-DF929625EA0E}">
        <p15:presenceInfo xmlns:p15="http://schemas.microsoft.com/office/powerpoint/2012/main" userId="S-1-5-21-1606980848-2025429265-839522115-8153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024EA2"/>
    <a:srgbClr val="01A0B1"/>
    <a:srgbClr val="64C3AD"/>
    <a:srgbClr val="024B9C"/>
    <a:srgbClr val="0356B1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93C37D-76F1-4F70-B65D-36FB8542909A}" v="1" dt="2025-06-20T06:30:37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eur-lex.europa.eu/legal-content/EN/TXT/?uri=OJ:L_202403012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eur-lex.europa.eu/legal-content/EN/TXT/?uri=OJ:L_202403012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25517-12CD-4756-95FA-BE468E8B08CB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0D1302C-10AC-4961-A96C-2740F538A84A}">
      <dgm:prSet/>
      <dgm:spPr>
        <a:xfrm>
          <a:off x="4091582" y="0"/>
          <a:ext cx="4091582" cy="2557973"/>
        </a:xfrm>
      </dgm:spPr>
      <dgm:t>
        <a:bodyPr/>
        <a:lstStyle/>
        <a:p>
          <a:pPr rtl="0"/>
          <a:r>
            <a:rPr lang="en-GB" dirty="0"/>
            <a:t>Carbon Farming Certification</a:t>
          </a:r>
        </a:p>
      </dgm:t>
    </dgm:pt>
    <dgm:pt modelId="{B581B854-5720-41EC-91B4-C749B17E1533}" type="parTrans" cxnId="{22B032D2-AEF8-4FDB-9385-4AAF76A1B236}">
      <dgm:prSet/>
      <dgm:spPr/>
      <dgm:t>
        <a:bodyPr/>
        <a:lstStyle/>
        <a:p>
          <a:endParaRPr lang="en-GB"/>
        </a:p>
      </dgm:t>
    </dgm:pt>
    <dgm:pt modelId="{31C221FB-3D73-41F4-BF9E-E421DE1A0BD9}" type="sibTrans" cxnId="{22B032D2-AEF8-4FDB-9385-4AAF76A1B236}">
      <dgm:prSet/>
      <dgm:spPr/>
      <dgm:t>
        <a:bodyPr/>
        <a:lstStyle/>
        <a:p>
          <a:endParaRPr lang="en-GB"/>
        </a:p>
      </dgm:t>
    </dgm:pt>
    <dgm:pt modelId="{58A5A248-5E22-402D-BA55-7E3AF6B7EC35}">
      <dgm:prSet custT="1"/>
      <dgm:spPr>
        <a:xfrm>
          <a:off x="4091582" y="0"/>
          <a:ext cx="4091582" cy="2557973"/>
        </a:xfrm>
      </dgm:spPr>
      <dgm:t>
        <a:bodyPr/>
        <a:lstStyle/>
        <a:p>
          <a:r>
            <a:rPr lang="en-GB" sz="1500"/>
            <a:t>GHG inventories</a:t>
          </a:r>
        </a:p>
      </dgm:t>
    </dgm:pt>
    <dgm:pt modelId="{DE0796E8-C8F4-4FD1-B92F-FD503D4C84C4}" type="parTrans" cxnId="{1675003A-E73D-40F4-AEDA-1E0BB4C3E365}">
      <dgm:prSet/>
      <dgm:spPr/>
      <dgm:t>
        <a:bodyPr/>
        <a:lstStyle/>
        <a:p>
          <a:endParaRPr lang="en-IE"/>
        </a:p>
      </dgm:t>
    </dgm:pt>
    <dgm:pt modelId="{143C4B13-CFD8-45BE-8CF2-6456BA550EB0}" type="sibTrans" cxnId="{1675003A-E73D-40F4-AEDA-1E0BB4C3E365}">
      <dgm:prSet/>
      <dgm:spPr/>
      <dgm:t>
        <a:bodyPr/>
        <a:lstStyle/>
        <a:p>
          <a:endParaRPr lang="en-IE"/>
        </a:p>
      </dgm:t>
    </dgm:pt>
    <dgm:pt modelId="{91B4B673-3CA5-425D-814B-A812AC18165B}">
      <dgm:prSet custT="1"/>
      <dgm:spPr>
        <a:xfrm>
          <a:off x="4091582" y="0"/>
          <a:ext cx="4091582" cy="2557973"/>
        </a:xfrm>
      </dgm:spPr>
      <dgm:t>
        <a:bodyPr/>
        <a:lstStyle/>
        <a:p>
          <a:r>
            <a:rPr lang="en-GB" sz="1500"/>
            <a:t>Scope-3 reporting</a:t>
          </a:r>
        </a:p>
      </dgm:t>
    </dgm:pt>
    <dgm:pt modelId="{9C84E1DD-3568-4C87-A2E4-6E018C7AE900}" type="parTrans" cxnId="{FD6AC219-0B5A-456D-9E12-57EF550CEBD4}">
      <dgm:prSet/>
      <dgm:spPr/>
      <dgm:t>
        <a:bodyPr/>
        <a:lstStyle/>
        <a:p>
          <a:endParaRPr lang="en-IE"/>
        </a:p>
      </dgm:t>
    </dgm:pt>
    <dgm:pt modelId="{A94874F0-829B-4B17-9051-1781FAB21EA4}" type="sibTrans" cxnId="{FD6AC219-0B5A-456D-9E12-57EF550CEBD4}">
      <dgm:prSet/>
      <dgm:spPr/>
      <dgm:t>
        <a:bodyPr/>
        <a:lstStyle/>
        <a:p>
          <a:endParaRPr lang="en-IE"/>
        </a:p>
      </dgm:t>
    </dgm:pt>
    <dgm:pt modelId="{DA1A6B09-A251-4CD7-AFF8-1D3ECA3A6573}">
      <dgm:prSet custT="1"/>
      <dgm:spPr>
        <a:xfrm>
          <a:off x="4091582" y="0"/>
          <a:ext cx="4091582" cy="2557973"/>
        </a:xfrm>
      </dgm:spPr>
      <dgm:t>
        <a:bodyPr/>
        <a:lstStyle/>
        <a:p>
          <a:r>
            <a:rPr lang="en-GB" sz="1500" dirty="0"/>
            <a:t>Common Agriculture Policy</a:t>
          </a:r>
        </a:p>
      </dgm:t>
    </dgm:pt>
    <dgm:pt modelId="{558884D2-93A7-4A40-8574-39125CC5CA56}" type="parTrans" cxnId="{1B963DF1-E02E-4BBC-BFB6-C83B1ED0C038}">
      <dgm:prSet/>
      <dgm:spPr/>
      <dgm:t>
        <a:bodyPr/>
        <a:lstStyle/>
        <a:p>
          <a:endParaRPr lang="en-IE"/>
        </a:p>
      </dgm:t>
    </dgm:pt>
    <dgm:pt modelId="{500F519B-39B0-493E-B655-DBB264601846}" type="sibTrans" cxnId="{1B963DF1-E02E-4BBC-BFB6-C83B1ED0C038}">
      <dgm:prSet/>
      <dgm:spPr/>
      <dgm:t>
        <a:bodyPr/>
        <a:lstStyle/>
        <a:p>
          <a:endParaRPr lang="en-IE"/>
        </a:p>
      </dgm:t>
    </dgm:pt>
    <dgm:pt modelId="{42ED6B8B-C0D3-481E-BA32-8CEF9D4F82C2}" type="pres">
      <dgm:prSet presAssocID="{D7C25517-12CD-4756-95FA-BE468E8B08C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C641AA9-2F99-4B89-87B4-C9FAE46E6DD7}" type="pres">
      <dgm:prSet presAssocID="{40D1302C-10AC-4961-A96C-2740F538A84A}" presName="centerShape" presStyleLbl="node0" presStyleIdx="0" presStyleCnt="1"/>
      <dgm:spPr/>
    </dgm:pt>
    <dgm:pt modelId="{65E90CBF-2B0D-4F53-A45E-B93F907E7BAF}" type="pres">
      <dgm:prSet presAssocID="{58A5A248-5E22-402D-BA55-7E3AF6B7EC35}" presName="node" presStyleLbl="node1" presStyleIdx="0" presStyleCnt="3" custScaleX="107374" custScaleY="99339">
        <dgm:presLayoutVars>
          <dgm:bulletEnabled val="1"/>
        </dgm:presLayoutVars>
      </dgm:prSet>
      <dgm:spPr/>
    </dgm:pt>
    <dgm:pt modelId="{56FD03E9-4787-456D-920B-CFCD5D83DCA8}" type="pres">
      <dgm:prSet presAssocID="{58A5A248-5E22-402D-BA55-7E3AF6B7EC35}" presName="dummy" presStyleCnt="0"/>
      <dgm:spPr/>
    </dgm:pt>
    <dgm:pt modelId="{759554C9-A8FF-4100-B7B2-F83884866196}" type="pres">
      <dgm:prSet presAssocID="{143C4B13-CFD8-45BE-8CF2-6456BA550EB0}" presName="sibTrans" presStyleLbl="sibTrans2D1" presStyleIdx="0" presStyleCnt="3"/>
      <dgm:spPr/>
    </dgm:pt>
    <dgm:pt modelId="{030BCE62-730C-4DED-8A86-66CD3CB10C69}" type="pres">
      <dgm:prSet presAssocID="{91B4B673-3CA5-425D-814B-A812AC18165B}" presName="node" presStyleLbl="node1" presStyleIdx="1" presStyleCnt="3" custScaleX="107374" custScaleY="99339">
        <dgm:presLayoutVars>
          <dgm:bulletEnabled val="1"/>
        </dgm:presLayoutVars>
      </dgm:prSet>
      <dgm:spPr/>
    </dgm:pt>
    <dgm:pt modelId="{0E442951-642E-43C7-BA2D-4D7BE8ABDD68}" type="pres">
      <dgm:prSet presAssocID="{91B4B673-3CA5-425D-814B-A812AC18165B}" presName="dummy" presStyleCnt="0"/>
      <dgm:spPr/>
    </dgm:pt>
    <dgm:pt modelId="{89D62EFC-D3B2-43A2-BCCA-D65F2C6FAB47}" type="pres">
      <dgm:prSet presAssocID="{A94874F0-829B-4B17-9051-1781FAB21EA4}" presName="sibTrans" presStyleLbl="sibTrans2D1" presStyleIdx="1" presStyleCnt="3"/>
      <dgm:spPr/>
    </dgm:pt>
    <dgm:pt modelId="{9572D02A-8E4F-492F-A5B5-D349BB1ADA35}" type="pres">
      <dgm:prSet presAssocID="{DA1A6B09-A251-4CD7-AFF8-1D3ECA3A6573}" presName="node" presStyleLbl="node1" presStyleIdx="2" presStyleCnt="3" custScaleX="107374" custScaleY="99339">
        <dgm:presLayoutVars>
          <dgm:bulletEnabled val="1"/>
        </dgm:presLayoutVars>
      </dgm:prSet>
      <dgm:spPr/>
    </dgm:pt>
    <dgm:pt modelId="{E21BC342-2843-4DEF-9168-8D24FF3B4742}" type="pres">
      <dgm:prSet presAssocID="{DA1A6B09-A251-4CD7-AFF8-1D3ECA3A6573}" presName="dummy" presStyleCnt="0"/>
      <dgm:spPr/>
    </dgm:pt>
    <dgm:pt modelId="{528CA684-9F50-4525-A8AD-E17BFE9A618A}" type="pres">
      <dgm:prSet presAssocID="{500F519B-39B0-493E-B655-DBB264601846}" presName="sibTrans" presStyleLbl="sibTrans2D1" presStyleIdx="2" presStyleCnt="3"/>
      <dgm:spPr/>
    </dgm:pt>
  </dgm:ptLst>
  <dgm:cxnLst>
    <dgm:cxn modelId="{FD6AC219-0B5A-456D-9E12-57EF550CEBD4}" srcId="{40D1302C-10AC-4961-A96C-2740F538A84A}" destId="{91B4B673-3CA5-425D-814B-A812AC18165B}" srcOrd="1" destOrd="0" parTransId="{9C84E1DD-3568-4C87-A2E4-6E018C7AE900}" sibTransId="{A94874F0-829B-4B17-9051-1781FAB21EA4}"/>
    <dgm:cxn modelId="{E96A1B37-053A-452D-9131-0B8F6D03E742}" type="presOf" srcId="{91B4B673-3CA5-425D-814B-A812AC18165B}" destId="{030BCE62-730C-4DED-8A86-66CD3CB10C69}" srcOrd="0" destOrd="0" presId="urn:microsoft.com/office/officeart/2005/8/layout/radial6"/>
    <dgm:cxn modelId="{1675003A-E73D-40F4-AEDA-1E0BB4C3E365}" srcId="{40D1302C-10AC-4961-A96C-2740F538A84A}" destId="{58A5A248-5E22-402D-BA55-7E3AF6B7EC35}" srcOrd="0" destOrd="0" parTransId="{DE0796E8-C8F4-4FD1-B92F-FD503D4C84C4}" sibTransId="{143C4B13-CFD8-45BE-8CF2-6456BA550EB0}"/>
    <dgm:cxn modelId="{26D73C48-E0F4-4A19-831D-A10E8A027F33}" type="presOf" srcId="{143C4B13-CFD8-45BE-8CF2-6456BA550EB0}" destId="{759554C9-A8FF-4100-B7B2-F83884866196}" srcOrd="0" destOrd="0" presId="urn:microsoft.com/office/officeart/2005/8/layout/radial6"/>
    <dgm:cxn modelId="{7539BE95-3FF4-4CD3-975C-FA73B3FAA50E}" type="presOf" srcId="{DA1A6B09-A251-4CD7-AFF8-1D3ECA3A6573}" destId="{9572D02A-8E4F-492F-A5B5-D349BB1ADA35}" srcOrd="0" destOrd="0" presId="urn:microsoft.com/office/officeart/2005/8/layout/radial6"/>
    <dgm:cxn modelId="{CF7DDCBB-223C-42A1-8AE8-1C0293D9B276}" type="presOf" srcId="{D7C25517-12CD-4756-95FA-BE468E8B08CB}" destId="{42ED6B8B-C0D3-481E-BA32-8CEF9D4F82C2}" srcOrd="0" destOrd="0" presId="urn:microsoft.com/office/officeart/2005/8/layout/radial6"/>
    <dgm:cxn modelId="{E3E0F8BB-6865-4C2E-8AF3-968E633118BF}" type="presOf" srcId="{A94874F0-829B-4B17-9051-1781FAB21EA4}" destId="{89D62EFC-D3B2-43A2-BCCA-D65F2C6FAB47}" srcOrd="0" destOrd="0" presId="urn:microsoft.com/office/officeart/2005/8/layout/radial6"/>
    <dgm:cxn modelId="{15D984BD-5BE6-40E5-9D8A-11900A3F909A}" type="presOf" srcId="{500F519B-39B0-493E-B655-DBB264601846}" destId="{528CA684-9F50-4525-A8AD-E17BFE9A618A}" srcOrd="0" destOrd="0" presId="urn:microsoft.com/office/officeart/2005/8/layout/radial6"/>
    <dgm:cxn modelId="{22B032D2-AEF8-4FDB-9385-4AAF76A1B236}" srcId="{D7C25517-12CD-4756-95FA-BE468E8B08CB}" destId="{40D1302C-10AC-4961-A96C-2740F538A84A}" srcOrd="0" destOrd="0" parTransId="{B581B854-5720-41EC-91B4-C749B17E1533}" sibTransId="{31C221FB-3D73-41F4-BF9E-E421DE1A0BD9}"/>
    <dgm:cxn modelId="{1B963DF1-E02E-4BBC-BFB6-C83B1ED0C038}" srcId="{40D1302C-10AC-4961-A96C-2740F538A84A}" destId="{DA1A6B09-A251-4CD7-AFF8-1D3ECA3A6573}" srcOrd="2" destOrd="0" parTransId="{558884D2-93A7-4A40-8574-39125CC5CA56}" sibTransId="{500F519B-39B0-493E-B655-DBB264601846}"/>
    <dgm:cxn modelId="{8A3764F5-DD8B-44DC-B028-ADE2A19E2339}" type="presOf" srcId="{58A5A248-5E22-402D-BA55-7E3AF6B7EC35}" destId="{65E90CBF-2B0D-4F53-A45E-B93F907E7BAF}" srcOrd="0" destOrd="0" presId="urn:microsoft.com/office/officeart/2005/8/layout/radial6"/>
    <dgm:cxn modelId="{97B06AF7-7AF9-4BDC-BA9F-F733807BB142}" type="presOf" srcId="{40D1302C-10AC-4961-A96C-2740F538A84A}" destId="{1C641AA9-2F99-4B89-87B4-C9FAE46E6DD7}" srcOrd="0" destOrd="0" presId="urn:microsoft.com/office/officeart/2005/8/layout/radial6"/>
    <dgm:cxn modelId="{5E695A79-6454-4588-B518-F9F32937A0DC}" type="presParOf" srcId="{42ED6B8B-C0D3-481E-BA32-8CEF9D4F82C2}" destId="{1C641AA9-2F99-4B89-87B4-C9FAE46E6DD7}" srcOrd="0" destOrd="0" presId="urn:microsoft.com/office/officeart/2005/8/layout/radial6"/>
    <dgm:cxn modelId="{61445EAB-7B02-401A-A826-B35F7B8E3F2D}" type="presParOf" srcId="{42ED6B8B-C0D3-481E-BA32-8CEF9D4F82C2}" destId="{65E90CBF-2B0D-4F53-A45E-B93F907E7BAF}" srcOrd="1" destOrd="0" presId="urn:microsoft.com/office/officeart/2005/8/layout/radial6"/>
    <dgm:cxn modelId="{4A748117-4250-46E5-88B2-15E830154644}" type="presParOf" srcId="{42ED6B8B-C0D3-481E-BA32-8CEF9D4F82C2}" destId="{56FD03E9-4787-456D-920B-CFCD5D83DCA8}" srcOrd="2" destOrd="0" presId="urn:microsoft.com/office/officeart/2005/8/layout/radial6"/>
    <dgm:cxn modelId="{B4C3A4C9-8EE7-4828-BD2E-5B2A3DF78F31}" type="presParOf" srcId="{42ED6B8B-C0D3-481E-BA32-8CEF9D4F82C2}" destId="{759554C9-A8FF-4100-B7B2-F83884866196}" srcOrd="3" destOrd="0" presId="urn:microsoft.com/office/officeart/2005/8/layout/radial6"/>
    <dgm:cxn modelId="{C97D0AE5-793C-4A22-A89A-BB0497B082F2}" type="presParOf" srcId="{42ED6B8B-C0D3-481E-BA32-8CEF9D4F82C2}" destId="{030BCE62-730C-4DED-8A86-66CD3CB10C69}" srcOrd="4" destOrd="0" presId="urn:microsoft.com/office/officeart/2005/8/layout/radial6"/>
    <dgm:cxn modelId="{7E03F58D-E03F-4DBF-B75C-04E9C36BE33E}" type="presParOf" srcId="{42ED6B8B-C0D3-481E-BA32-8CEF9D4F82C2}" destId="{0E442951-642E-43C7-BA2D-4D7BE8ABDD68}" srcOrd="5" destOrd="0" presId="urn:microsoft.com/office/officeart/2005/8/layout/radial6"/>
    <dgm:cxn modelId="{41324D7D-E74D-4B19-BE08-8E6432CAE44B}" type="presParOf" srcId="{42ED6B8B-C0D3-481E-BA32-8CEF9D4F82C2}" destId="{89D62EFC-D3B2-43A2-BCCA-D65F2C6FAB47}" srcOrd="6" destOrd="0" presId="urn:microsoft.com/office/officeart/2005/8/layout/radial6"/>
    <dgm:cxn modelId="{D875D85E-705F-43B5-9B79-28C17EDF3277}" type="presParOf" srcId="{42ED6B8B-C0D3-481E-BA32-8CEF9D4F82C2}" destId="{9572D02A-8E4F-492F-A5B5-D349BB1ADA35}" srcOrd="7" destOrd="0" presId="urn:microsoft.com/office/officeart/2005/8/layout/radial6"/>
    <dgm:cxn modelId="{0668B080-D3D8-476F-97B3-981C85DC4E04}" type="presParOf" srcId="{42ED6B8B-C0D3-481E-BA32-8CEF9D4F82C2}" destId="{E21BC342-2843-4DEF-9168-8D24FF3B4742}" srcOrd="8" destOrd="0" presId="urn:microsoft.com/office/officeart/2005/8/layout/radial6"/>
    <dgm:cxn modelId="{061B3EE0-5481-4F7F-9266-023647EF2D4B}" type="presParOf" srcId="{42ED6B8B-C0D3-481E-BA32-8CEF9D4F82C2}" destId="{528CA684-9F50-4525-A8AD-E17BFE9A618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C25517-12CD-4756-95FA-BE468E8B08CB}" type="doc">
      <dgm:prSet loTypeId="urn:microsoft.com/office/officeart/2005/8/layout/vList5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0D1302C-10AC-4961-A96C-2740F538A84A}">
      <dgm:prSet/>
      <dgm:spPr>
        <a:xfrm>
          <a:off x="4091582" y="0"/>
          <a:ext cx="4091582" cy="2557973"/>
        </a:xfrm>
      </dgm:spPr>
      <dgm:t>
        <a:bodyPr/>
        <a:lstStyle/>
        <a:p>
          <a:r>
            <a:rPr lang="en-GB" dirty="0"/>
            <a:t>Certificate of compliance</a:t>
          </a:r>
        </a:p>
      </dgm:t>
    </dgm:pt>
    <dgm:pt modelId="{B581B854-5720-41EC-91B4-C749B17E1533}" type="parTrans" cxnId="{22B032D2-AEF8-4FDB-9385-4AAF76A1B236}">
      <dgm:prSet/>
      <dgm:spPr/>
      <dgm:t>
        <a:bodyPr/>
        <a:lstStyle/>
        <a:p>
          <a:endParaRPr lang="en-GB"/>
        </a:p>
      </dgm:t>
    </dgm:pt>
    <dgm:pt modelId="{31C221FB-3D73-41F4-BF9E-E421DE1A0BD9}" type="sibTrans" cxnId="{22B032D2-AEF8-4FDB-9385-4AAF76A1B236}">
      <dgm:prSet/>
      <dgm:spPr/>
      <dgm:t>
        <a:bodyPr/>
        <a:lstStyle/>
        <a:p>
          <a:endParaRPr lang="en-GB"/>
        </a:p>
      </dgm:t>
    </dgm:pt>
    <dgm:pt modelId="{8B41A7B6-580A-4AFE-A621-E3E07B8FF711}">
      <dgm:prSet/>
      <dgm:spPr>
        <a:xfrm>
          <a:off x="4091582" y="0"/>
          <a:ext cx="4091582" cy="2557973"/>
        </a:xfrm>
      </dgm:spPr>
      <dgm:t>
        <a:bodyPr/>
        <a:lstStyle/>
        <a:p>
          <a:r>
            <a:rPr lang="en-GB" dirty="0"/>
            <a:t>Comprehensive information on climate, biodiversity, and sustainability</a:t>
          </a:r>
        </a:p>
      </dgm:t>
    </dgm:pt>
    <dgm:pt modelId="{DFA521E1-1AB4-4C5E-8E10-5AD27295A029}" type="parTrans" cxnId="{78DB3546-1FA0-48F9-AE6F-F788DAFB4024}">
      <dgm:prSet/>
      <dgm:spPr/>
      <dgm:t>
        <a:bodyPr/>
        <a:lstStyle/>
        <a:p>
          <a:endParaRPr lang="en-IE"/>
        </a:p>
      </dgm:t>
    </dgm:pt>
    <dgm:pt modelId="{1229B779-3400-49C9-BE29-52BB7A6A821E}" type="sibTrans" cxnId="{78DB3546-1FA0-48F9-AE6F-F788DAFB4024}">
      <dgm:prSet/>
      <dgm:spPr/>
      <dgm:t>
        <a:bodyPr/>
        <a:lstStyle/>
        <a:p>
          <a:endParaRPr lang="en-IE"/>
        </a:p>
      </dgm:t>
    </dgm:pt>
    <dgm:pt modelId="{A2328444-B67E-42D8-99D7-3720B0F3E44E}">
      <dgm:prSet/>
      <dgm:spPr>
        <a:xfrm>
          <a:off x="4091582" y="0"/>
          <a:ext cx="4091582" cy="2557973"/>
        </a:xfrm>
      </dgm:spPr>
      <dgm:t>
        <a:bodyPr/>
        <a:lstStyle/>
        <a:p>
          <a:r>
            <a:rPr lang="en-GB" dirty="0"/>
            <a:t>Certified unit</a:t>
          </a:r>
        </a:p>
      </dgm:t>
    </dgm:pt>
    <dgm:pt modelId="{4A1CB868-2D99-42D5-AA8B-62E31E9C3512}" type="parTrans" cxnId="{84286749-ABEC-4580-B8FE-5A8E2D9E6B8F}">
      <dgm:prSet/>
      <dgm:spPr/>
      <dgm:t>
        <a:bodyPr/>
        <a:lstStyle/>
        <a:p>
          <a:endParaRPr lang="en-IE"/>
        </a:p>
      </dgm:t>
    </dgm:pt>
    <dgm:pt modelId="{23EF67AA-FDDF-4D58-853D-1E17E6269C9D}" type="sibTrans" cxnId="{84286749-ABEC-4580-B8FE-5A8E2D9E6B8F}">
      <dgm:prSet/>
      <dgm:spPr/>
      <dgm:t>
        <a:bodyPr/>
        <a:lstStyle/>
        <a:p>
          <a:endParaRPr lang="en-IE"/>
        </a:p>
      </dgm:t>
    </dgm:pt>
    <dgm:pt modelId="{62689EE0-D036-47B8-8BFC-054616EE1289}">
      <dgm:prSet/>
      <dgm:spPr>
        <a:xfrm>
          <a:off x="4091582" y="0"/>
          <a:ext cx="4091582" cy="2557973"/>
        </a:xfrm>
      </dgm:spPr>
      <dgm:t>
        <a:bodyPr/>
        <a:lstStyle/>
        <a:p>
          <a:r>
            <a:rPr lang="en-GB" dirty="0"/>
            <a:t>Tradable credit</a:t>
          </a:r>
        </a:p>
      </dgm:t>
    </dgm:pt>
    <dgm:pt modelId="{E1C88FE7-9E1F-4657-A99C-1E3F229EB8FD}" type="parTrans" cxnId="{17B2891D-768B-40E5-B486-07AA5201C59E}">
      <dgm:prSet/>
      <dgm:spPr/>
      <dgm:t>
        <a:bodyPr/>
        <a:lstStyle/>
        <a:p>
          <a:endParaRPr lang="en-IE"/>
        </a:p>
      </dgm:t>
    </dgm:pt>
    <dgm:pt modelId="{BF0A70BC-24D7-41B9-A9A1-E236CD8CBB15}" type="sibTrans" cxnId="{17B2891D-768B-40E5-B486-07AA5201C59E}">
      <dgm:prSet/>
      <dgm:spPr/>
      <dgm:t>
        <a:bodyPr/>
        <a:lstStyle/>
        <a:p>
          <a:endParaRPr lang="en-IE"/>
        </a:p>
      </dgm:t>
    </dgm:pt>
    <dgm:pt modelId="{407A73BB-8B66-42F5-A0CE-84F82BD35136}">
      <dgm:prSet/>
      <dgm:spPr>
        <a:xfrm>
          <a:off x="4091582" y="0"/>
          <a:ext cx="4091582" cy="2557973"/>
        </a:xfrm>
      </dgm:spPr>
      <dgm:t>
        <a:bodyPr/>
        <a:lstStyle/>
        <a:p>
          <a:r>
            <a:rPr lang="en-GB" dirty="0"/>
            <a:t>Union-wide registry</a:t>
          </a:r>
        </a:p>
      </dgm:t>
    </dgm:pt>
    <dgm:pt modelId="{CCCBA325-40BD-4135-8CFA-F742D0C200BC}" type="parTrans" cxnId="{0E9D8E56-0C60-48AF-9EB0-6D30EC44E76B}">
      <dgm:prSet/>
      <dgm:spPr/>
      <dgm:t>
        <a:bodyPr/>
        <a:lstStyle/>
        <a:p>
          <a:endParaRPr lang="en-IE"/>
        </a:p>
      </dgm:t>
    </dgm:pt>
    <dgm:pt modelId="{0BC5A75D-A42D-46BF-8C3D-E5E9FE7B4A8B}" type="sibTrans" cxnId="{0E9D8E56-0C60-48AF-9EB0-6D30EC44E76B}">
      <dgm:prSet/>
      <dgm:spPr/>
      <dgm:t>
        <a:bodyPr/>
        <a:lstStyle/>
        <a:p>
          <a:endParaRPr lang="en-IE"/>
        </a:p>
      </dgm:t>
    </dgm:pt>
    <dgm:pt modelId="{0286C093-1DD4-4494-B5FD-07BF510C1B51}">
      <dgm:prSet/>
      <dgm:spPr>
        <a:xfrm>
          <a:off x="4091582" y="0"/>
          <a:ext cx="4091582" cy="2557973"/>
        </a:xfrm>
      </dgm:spPr>
      <dgm:t>
        <a:bodyPr/>
        <a:lstStyle/>
        <a:p>
          <a:r>
            <a:rPr lang="en-GB" dirty="0"/>
            <a:t>From 2028</a:t>
          </a:r>
        </a:p>
      </dgm:t>
    </dgm:pt>
    <dgm:pt modelId="{DA040E89-F52E-45AA-BCE7-708FECC752E5}" type="parTrans" cxnId="{BC9010A6-611C-4384-B311-BD8702C0373D}">
      <dgm:prSet/>
      <dgm:spPr/>
    </dgm:pt>
    <dgm:pt modelId="{AA84DACB-9085-4636-B115-EF18128383A9}" type="sibTrans" cxnId="{BC9010A6-611C-4384-B311-BD8702C0373D}">
      <dgm:prSet/>
      <dgm:spPr/>
    </dgm:pt>
    <dgm:pt modelId="{3E3BBCF9-8858-4C9A-8751-B2D2C50CA030}" type="pres">
      <dgm:prSet presAssocID="{D7C25517-12CD-4756-95FA-BE468E8B08CB}" presName="Name0" presStyleCnt="0">
        <dgm:presLayoutVars>
          <dgm:dir/>
          <dgm:animLvl val="lvl"/>
          <dgm:resizeHandles val="exact"/>
        </dgm:presLayoutVars>
      </dgm:prSet>
      <dgm:spPr/>
    </dgm:pt>
    <dgm:pt modelId="{F1F0C84E-F2E9-479F-90F6-FEC237C70563}" type="pres">
      <dgm:prSet presAssocID="{40D1302C-10AC-4961-A96C-2740F538A84A}" presName="linNode" presStyleCnt="0"/>
      <dgm:spPr/>
    </dgm:pt>
    <dgm:pt modelId="{4FBAD4E3-E624-4D5A-B122-9AF81B841D85}" type="pres">
      <dgm:prSet presAssocID="{40D1302C-10AC-4961-A96C-2740F538A84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BE779B3-E471-45A7-9758-8680EAD3E636}" type="pres">
      <dgm:prSet presAssocID="{40D1302C-10AC-4961-A96C-2740F538A84A}" presName="descendantText" presStyleLbl="alignAccFollowNode1" presStyleIdx="0" presStyleCnt="3">
        <dgm:presLayoutVars>
          <dgm:bulletEnabled val="1"/>
        </dgm:presLayoutVars>
      </dgm:prSet>
      <dgm:spPr/>
    </dgm:pt>
    <dgm:pt modelId="{5E837267-007E-49F5-B006-5FFEF3A56F70}" type="pres">
      <dgm:prSet presAssocID="{31C221FB-3D73-41F4-BF9E-E421DE1A0BD9}" presName="sp" presStyleCnt="0"/>
      <dgm:spPr/>
    </dgm:pt>
    <dgm:pt modelId="{B3B1FB41-9F71-4337-A334-A1EE670DCCF7}" type="pres">
      <dgm:prSet presAssocID="{A2328444-B67E-42D8-99D7-3720B0F3E44E}" presName="linNode" presStyleCnt="0"/>
      <dgm:spPr/>
    </dgm:pt>
    <dgm:pt modelId="{0202D6FB-3E7D-4F39-B886-ABB878B927E1}" type="pres">
      <dgm:prSet presAssocID="{A2328444-B67E-42D8-99D7-3720B0F3E44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8DF62CB-9A14-4733-8280-9E94BCC8D86C}" type="pres">
      <dgm:prSet presAssocID="{A2328444-B67E-42D8-99D7-3720B0F3E44E}" presName="descendantText" presStyleLbl="alignAccFollowNode1" presStyleIdx="1" presStyleCnt="3">
        <dgm:presLayoutVars>
          <dgm:bulletEnabled val="1"/>
        </dgm:presLayoutVars>
      </dgm:prSet>
      <dgm:spPr/>
    </dgm:pt>
    <dgm:pt modelId="{6FB044C7-03DA-40C5-B1C7-DBE2932C5DE9}" type="pres">
      <dgm:prSet presAssocID="{23EF67AA-FDDF-4D58-853D-1E17E6269C9D}" presName="sp" presStyleCnt="0"/>
      <dgm:spPr/>
    </dgm:pt>
    <dgm:pt modelId="{1458561F-58C6-4214-895D-4DCEAC267CC9}" type="pres">
      <dgm:prSet presAssocID="{407A73BB-8B66-42F5-A0CE-84F82BD35136}" presName="linNode" presStyleCnt="0"/>
      <dgm:spPr/>
    </dgm:pt>
    <dgm:pt modelId="{E4867419-FB2C-4E6B-BB0A-2661E734FDEA}" type="pres">
      <dgm:prSet presAssocID="{407A73BB-8B66-42F5-A0CE-84F82BD3513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D981BB6-30FD-4B33-96A1-252035723290}" type="pres">
      <dgm:prSet presAssocID="{407A73BB-8B66-42F5-A0CE-84F82BD3513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7B2891D-768B-40E5-B486-07AA5201C59E}" srcId="{A2328444-B67E-42D8-99D7-3720B0F3E44E}" destId="{62689EE0-D036-47B8-8BFC-054616EE1289}" srcOrd="0" destOrd="0" parTransId="{E1C88FE7-9E1F-4657-A99C-1E3F229EB8FD}" sibTransId="{BF0A70BC-24D7-41B9-A9A1-E236CD8CBB15}"/>
    <dgm:cxn modelId="{46BFB032-759B-4B42-85BF-41055C147927}" type="presOf" srcId="{40D1302C-10AC-4961-A96C-2740F538A84A}" destId="{4FBAD4E3-E624-4D5A-B122-9AF81B841D85}" srcOrd="0" destOrd="0" presId="urn:microsoft.com/office/officeart/2005/8/layout/vList5"/>
    <dgm:cxn modelId="{78DB3546-1FA0-48F9-AE6F-F788DAFB4024}" srcId="{40D1302C-10AC-4961-A96C-2740F538A84A}" destId="{8B41A7B6-580A-4AFE-A621-E3E07B8FF711}" srcOrd="0" destOrd="0" parTransId="{DFA521E1-1AB4-4C5E-8E10-5AD27295A029}" sibTransId="{1229B779-3400-49C9-BE29-52BB7A6A821E}"/>
    <dgm:cxn modelId="{84286749-ABEC-4580-B8FE-5A8E2D9E6B8F}" srcId="{D7C25517-12CD-4756-95FA-BE468E8B08CB}" destId="{A2328444-B67E-42D8-99D7-3720B0F3E44E}" srcOrd="1" destOrd="0" parTransId="{4A1CB868-2D99-42D5-AA8B-62E31E9C3512}" sibTransId="{23EF67AA-FDDF-4D58-853D-1E17E6269C9D}"/>
    <dgm:cxn modelId="{B8A5334A-0AA1-4E3F-B3BD-F3EAF73C4F1A}" type="presOf" srcId="{407A73BB-8B66-42F5-A0CE-84F82BD35136}" destId="{E4867419-FB2C-4E6B-BB0A-2661E734FDEA}" srcOrd="0" destOrd="0" presId="urn:microsoft.com/office/officeart/2005/8/layout/vList5"/>
    <dgm:cxn modelId="{5170EF54-7C33-4D7C-AF63-75F851BE9F39}" type="presOf" srcId="{D7C25517-12CD-4756-95FA-BE468E8B08CB}" destId="{3E3BBCF9-8858-4C9A-8751-B2D2C50CA030}" srcOrd="0" destOrd="0" presId="urn:microsoft.com/office/officeart/2005/8/layout/vList5"/>
    <dgm:cxn modelId="{0E9D8E56-0C60-48AF-9EB0-6D30EC44E76B}" srcId="{D7C25517-12CD-4756-95FA-BE468E8B08CB}" destId="{407A73BB-8B66-42F5-A0CE-84F82BD35136}" srcOrd="2" destOrd="0" parTransId="{CCCBA325-40BD-4135-8CFA-F742D0C200BC}" sibTransId="{0BC5A75D-A42D-46BF-8C3D-E5E9FE7B4A8B}"/>
    <dgm:cxn modelId="{8F377B9F-9FEB-4110-94B7-7986B950BE08}" type="presOf" srcId="{62689EE0-D036-47B8-8BFC-054616EE1289}" destId="{38DF62CB-9A14-4733-8280-9E94BCC8D86C}" srcOrd="0" destOrd="0" presId="urn:microsoft.com/office/officeart/2005/8/layout/vList5"/>
    <dgm:cxn modelId="{BC9010A6-611C-4384-B311-BD8702C0373D}" srcId="{407A73BB-8B66-42F5-A0CE-84F82BD35136}" destId="{0286C093-1DD4-4494-B5FD-07BF510C1B51}" srcOrd="0" destOrd="0" parTransId="{DA040E89-F52E-45AA-BCE7-708FECC752E5}" sibTransId="{AA84DACB-9085-4636-B115-EF18128383A9}"/>
    <dgm:cxn modelId="{F7B124B5-7413-4D21-8DD8-9B6783DFA50A}" type="presOf" srcId="{A2328444-B67E-42D8-99D7-3720B0F3E44E}" destId="{0202D6FB-3E7D-4F39-B886-ABB878B927E1}" srcOrd="0" destOrd="0" presId="urn:microsoft.com/office/officeart/2005/8/layout/vList5"/>
    <dgm:cxn modelId="{B0A682BA-D590-4FE6-A632-BC8997AEC7CC}" type="presOf" srcId="{0286C093-1DD4-4494-B5FD-07BF510C1B51}" destId="{8D981BB6-30FD-4B33-96A1-252035723290}" srcOrd="0" destOrd="0" presId="urn:microsoft.com/office/officeart/2005/8/layout/vList5"/>
    <dgm:cxn modelId="{22B032D2-AEF8-4FDB-9385-4AAF76A1B236}" srcId="{D7C25517-12CD-4756-95FA-BE468E8B08CB}" destId="{40D1302C-10AC-4961-A96C-2740F538A84A}" srcOrd="0" destOrd="0" parTransId="{B581B854-5720-41EC-91B4-C749B17E1533}" sibTransId="{31C221FB-3D73-41F4-BF9E-E421DE1A0BD9}"/>
    <dgm:cxn modelId="{081EF8F6-EE89-4BA4-9527-038698641E6B}" type="presOf" srcId="{8B41A7B6-580A-4AFE-A621-E3E07B8FF711}" destId="{8BE779B3-E471-45A7-9758-8680EAD3E636}" srcOrd="0" destOrd="0" presId="urn:microsoft.com/office/officeart/2005/8/layout/vList5"/>
    <dgm:cxn modelId="{E54A6E9B-72C6-4F5C-9A81-A2BD3A5A02B5}" type="presParOf" srcId="{3E3BBCF9-8858-4C9A-8751-B2D2C50CA030}" destId="{F1F0C84E-F2E9-479F-90F6-FEC237C70563}" srcOrd="0" destOrd="0" presId="urn:microsoft.com/office/officeart/2005/8/layout/vList5"/>
    <dgm:cxn modelId="{63FA200D-440D-4B0B-A0A0-DEF8128A9CE6}" type="presParOf" srcId="{F1F0C84E-F2E9-479F-90F6-FEC237C70563}" destId="{4FBAD4E3-E624-4D5A-B122-9AF81B841D85}" srcOrd="0" destOrd="0" presId="urn:microsoft.com/office/officeart/2005/8/layout/vList5"/>
    <dgm:cxn modelId="{3BDB2B39-0C40-4847-B996-5C22811C0BFA}" type="presParOf" srcId="{F1F0C84E-F2E9-479F-90F6-FEC237C70563}" destId="{8BE779B3-E471-45A7-9758-8680EAD3E636}" srcOrd="1" destOrd="0" presId="urn:microsoft.com/office/officeart/2005/8/layout/vList5"/>
    <dgm:cxn modelId="{A75BCCEA-2ABF-4817-9271-E9B71395E19A}" type="presParOf" srcId="{3E3BBCF9-8858-4C9A-8751-B2D2C50CA030}" destId="{5E837267-007E-49F5-B006-5FFEF3A56F70}" srcOrd="1" destOrd="0" presId="urn:microsoft.com/office/officeart/2005/8/layout/vList5"/>
    <dgm:cxn modelId="{9034049F-5694-4DBF-AB85-E79B26FFA0B5}" type="presParOf" srcId="{3E3BBCF9-8858-4C9A-8751-B2D2C50CA030}" destId="{B3B1FB41-9F71-4337-A334-A1EE670DCCF7}" srcOrd="2" destOrd="0" presId="urn:microsoft.com/office/officeart/2005/8/layout/vList5"/>
    <dgm:cxn modelId="{10C55E10-FB62-4E71-984F-1563507A9790}" type="presParOf" srcId="{B3B1FB41-9F71-4337-A334-A1EE670DCCF7}" destId="{0202D6FB-3E7D-4F39-B886-ABB878B927E1}" srcOrd="0" destOrd="0" presId="urn:microsoft.com/office/officeart/2005/8/layout/vList5"/>
    <dgm:cxn modelId="{ED1A1E0D-361B-478D-9156-73DFE8425E27}" type="presParOf" srcId="{B3B1FB41-9F71-4337-A334-A1EE670DCCF7}" destId="{38DF62CB-9A14-4733-8280-9E94BCC8D86C}" srcOrd="1" destOrd="0" presId="urn:microsoft.com/office/officeart/2005/8/layout/vList5"/>
    <dgm:cxn modelId="{6E2AB7D2-5D44-49BB-B0DF-FD283D91E92F}" type="presParOf" srcId="{3E3BBCF9-8858-4C9A-8751-B2D2C50CA030}" destId="{6FB044C7-03DA-40C5-B1C7-DBE2932C5DE9}" srcOrd="3" destOrd="0" presId="urn:microsoft.com/office/officeart/2005/8/layout/vList5"/>
    <dgm:cxn modelId="{5D4F455E-6413-4566-B867-3B5E6039FDB9}" type="presParOf" srcId="{3E3BBCF9-8858-4C9A-8751-B2D2C50CA030}" destId="{1458561F-58C6-4214-895D-4DCEAC267CC9}" srcOrd="4" destOrd="0" presId="urn:microsoft.com/office/officeart/2005/8/layout/vList5"/>
    <dgm:cxn modelId="{27FD22A9-2F06-431A-B869-EAD650DCE7AB}" type="presParOf" srcId="{1458561F-58C6-4214-895D-4DCEAC267CC9}" destId="{E4867419-FB2C-4E6B-BB0A-2661E734FDEA}" srcOrd="0" destOrd="0" presId="urn:microsoft.com/office/officeart/2005/8/layout/vList5"/>
    <dgm:cxn modelId="{597A7FD5-D6F9-4299-92CA-EA77141FC555}" type="presParOf" srcId="{1458561F-58C6-4214-895D-4DCEAC267CC9}" destId="{8D981BB6-30FD-4B33-96A1-2520357232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F55A52-88A5-4952-9FFC-9CD7CA31D237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D0AF085-FFDA-4282-A885-141DBB772CF5}">
      <dgm:prSet/>
      <dgm:spPr/>
      <dgm:t>
        <a:bodyPr/>
        <a:lstStyle/>
        <a:p>
          <a:pPr rtl="0"/>
          <a:r>
            <a:rPr lang="en-US" dirty="0"/>
            <a:t>2025</a:t>
          </a:r>
        </a:p>
      </dgm:t>
    </dgm:pt>
    <dgm:pt modelId="{84BE429D-409B-4222-89AD-51F3F96AED06}" type="parTrans" cxnId="{DE8BE1C7-C347-4D64-81E1-BE07F552C693}">
      <dgm:prSet/>
      <dgm:spPr/>
      <dgm:t>
        <a:bodyPr/>
        <a:lstStyle/>
        <a:p>
          <a:endParaRPr lang="en-US"/>
        </a:p>
      </dgm:t>
    </dgm:pt>
    <dgm:pt modelId="{BCBCA314-B20F-421A-8EAC-4F961F5049EC}" type="sibTrans" cxnId="{DE8BE1C7-C347-4D64-81E1-BE07F552C693}">
      <dgm:prSet/>
      <dgm:spPr/>
      <dgm:t>
        <a:bodyPr/>
        <a:lstStyle/>
        <a:p>
          <a:endParaRPr lang="en-US"/>
        </a:p>
      </dgm:t>
    </dgm:pt>
    <dgm:pt modelId="{E701AB75-404F-4335-BDFC-2E7A14C4C0AC}">
      <dgm:prSet/>
      <dgm:spPr/>
      <dgm:t>
        <a:bodyPr/>
        <a:lstStyle/>
        <a:p>
          <a:pPr rtl="0"/>
          <a:r>
            <a:rPr lang="en-US" dirty="0"/>
            <a:t>2024</a:t>
          </a:r>
        </a:p>
      </dgm:t>
    </dgm:pt>
    <dgm:pt modelId="{9AE3D271-8126-42F5-A019-164FEE6ADCF5}" type="parTrans" cxnId="{00CB0665-D3EB-4693-90FA-DE619BE001DA}">
      <dgm:prSet/>
      <dgm:spPr/>
      <dgm:t>
        <a:bodyPr/>
        <a:lstStyle/>
        <a:p>
          <a:endParaRPr lang="en-IE"/>
        </a:p>
      </dgm:t>
    </dgm:pt>
    <dgm:pt modelId="{CCF40509-8A97-4043-9663-A36391BD08C2}" type="sibTrans" cxnId="{00CB0665-D3EB-4693-90FA-DE619BE001DA}">
      <dgm:prSet/>
      <dgm:spPr/>
      <dgm:t>
        <a:bodyPr/>
        <a:lstStyle/>
        <a:p>
          <a:endParaRPr lang="en-IE"/>
        </a:p>
      </dgm:t>
    </dgm:pt>
    <dgm:pt modelId="{3FE9D6BF-112F-4291-A738-D4BDBD6F4860}">
      <dgm:prSet/>
      <dgm:spPr/>
      <dgm:t>
        <a:bodyPr/>
        <a:lstStyle/>
        <a:p>
          <a:pPr rtl="0"/>
          <a:r>
            <a:rPr lang="en-US" dirty="0"/>
            <a:t>Entry into force of CRCF </a:t>
          </a:r>
          <a:r>
            <a:rPr lang="fr-FR" dirty="0" err="1">
              <a:hlinkClick xmlns:r="http://schemas.openxmlformats.org/officeDocument/2006/relationships" r:id="rId1"/>
            </a:rPr>
            <a:t>Regulation</a:t>
          </a:r>
          <a:r>
            <a:rPr lang="fr-FR" dirty="0">
              <a:hlinkClick xmlns:r="http://schemas.openxmlformats.org/officeDocument/2006/relationships" r:id="rId1"/>
            </a:rPr>
            <a:t> - EU - 2024/3012 - EN - EUR-Lex</a:t>
          </a:r>
          <a:endParaRPr lang="en-US" dirty="0"/>
        </a:p>
      </dgm:t>
    </dgm:pt>
    <dgm:pt modelId="{73B212AF-5BA5-48AA-9D3E-3BEF4A7DD697}" type="parTrans" cxnId="{19FA12AD-0C80-441C-8D94-D92493555DF4}">
      <dgm:prSet/>
      <dgm:spPr/>
      <dgm:t>
        <a:bodyPr/>
        <a:lstStyle/>
        <a:p>
          <a:endParaRPr lang="en-IE"/>
        </a:p>
      </dgm:t>
    </dgm:pt>
    <dgm:pt modelId="{21AA35DC-B745-42B6-B361-0D48D023920A}" type="sibTrans" cxnId="{19FA12AD-0C80-441C-8D94-D92493555DF4}">
      <dgm:prSet/>
      <dgm:spPr/>
      <dgm:t>
        <a:bodyPr/>
        <a:lstStyle/>
        <a:p>
          <a:endParaRPr lang="en-IE"/>
        </a:p>
      </dgm:t>
    </dgm:pt>
    <dgm:pt modelId="{63A4D8C3-AA44-45D8-9F3B-ED477CF89B2E}">
      <dgm:prSet phldr="0"/>
      <dgm:spPr/>
      <dgm:t>
        <a:bodyPr/>
        <a:lstStyle/>
        <a:p>
          <a:pPr rtl="0"/>
          <a:r>
            <a:rPr lang="fr-BE" dirty="0" err="1"/>
            <a:t>Proposal</a:t>
          </a:r>
          <a:r>
            <a:rPr lang="fr-BE" dirty="0"/>
            <a:t> of first certification </a:t>
          </a:r>
          <a:r>
            <a:rPr lang="fr-BE" dirty="0" err="1"/>
            <a:t>methodologies</a:t>
          </a:r>
          <a:endParaRPr lang="en-US" dirty="0"/>
        </a:p>
      </dgm:t>
    </dgm:pt>
    <dgm:pt modelId="{37C771AD-9119-4560-84A7-F56091338674}" type="parTrans" cxnId="{68B6E8B8-0E89-4C7F-987A-58FD14B5223A}">
      <dgm:prSet/>
      <dgm:spPr/>
      <dgm:t>
        <a:bodyPr/>
        <a:lstStyle/>
        <a:p>
          <a:endParaRPr lang="en-IE"/>
        </a:p>
      </dgm:t>
    </dgm:pt>
    <dgm:pt modelId="{635C1359-4BF5-4BB7-B1C4-9CEDFCD5BEE1}" type="sibTrans" cxnId="{68B6E8B8-0E89-4C7F-987A-58FD14B5223A}">
      <dgm:prSet/>
      <dgm:spPr/>
      <dgm:t>
        <a:bodyPr/>
        <a:lstStyle/>
        <a:p>
          <a:endParaRPr lang="en-IE"/>
        </a:p>
      </dgm:t>
    </dgm:pt>
    <dgm:pt modelId="{6557767A-B01D-467A-873C-E88C6CD2DD80}">
      <dgm:prSet phldr="0"/>
      <dgm:spPr/>
      <dgm:t>
        <a:bodyPr/>
        <a:lstStyle/>
        <a:p>
          <a:pPr rtl="0"/>
          <a:r>
            <a:rPr lang="en-US" dirty="0"/>
            <a:t>Proposal of rules on verification and registries</a:t>
          </a:r>
        </a:p>
      </dgm:t>
    </dgm:pt>
    <dgm:pt modelId="{5DACD6FD-2CB5-4217-936B-8D0B777F2BA0}" type="parTrans" cxnId="{4E711AC7-6C03-400B-B0AE-84C2A360A288}">
      <dgm:prSet/>
      <dgm:spPr/>
      <dgm:t>
        <a:bodyPr/>
        <a:lstStyle/>
        <a:p>
          <a:endParaRPr lang="en-IE"/>
        </a:p>
      </dgm:t>
    </dgm:pt>
    <dgm:pt modelId="{F834849A-137C-4B80-B213-FC6F15AA708B}" type="sibTrans" cxnId="{4E711AC7-6C03-400B-B0AE-84C2A360A288}">
      <dgm:prSet/>
      <dgm:spPr/>
      <dgm:t>
        <a:bodyPr/>
        <a:lstStyle/>
        <a:p>
          <a:endParaRPr lang="en-IE"/>
        </a:p>
      </dgm:t>
    </dgm:pt>
    <dgm:pt modelId="{8384F5CA-471D-4736-BA1E-D9848EF1364C}">
      <dgm:prSet phldr="0"/>
      <dgm:spPr/>
      <dgm:t>
        <a:bodyPr/>
        <a:lstStyle/>
        <a:p>
          <a:pPr rtl="0"/>
          <a:r>
            <a:rPr lang="en-US"/>
            <a:t>2026</a:t>
          </a:r>
        </a:p>
      </dgm:t>
    </dgm:pt>
    <dgm:pt modelId="{FB90BC85-85CF-444D-9304-BC9C2BA4BFB8}" type="parTrans" cxnId="{31E0542B-CC95-4BF0-97E4-417E43E86A23}">
      <dgm:prSet/>
      <dgm:spPr/>
      <dgm:t>
        <a:bodyPr/>
        <a:lstStyle/>
        <a:p>
          <a:endParaRPr lang="en-IE"/>
        </a:p>
      </dgm:t>
    </dgm:pt>
    <dgm:pt modelId="{FE74382F-25D5-4A35-8DBC-EBDDFC9A393B}" type="sibTrans" cxnId="{31E0542B-CC95-4BF0-97E4-417E43E86A23}">
      <dgm:prSet/>
      <dgm:spPr/>
      <dgm:t>
        <a:bodyPr/>
        <a:lstStyle/>
        <a:p>
          <a:endParaRPr lang="en-IE"/>
        </a:p>
      </dgm:t>
    </dgm:pt>
    <dgm:pt modelId="{6C2D836D-9BAC-43C4-B6FB-B768F7D885E6}">
      <dgm:prSet phldr="0"/>
      <dgm:spPr/>
      <dgm:t>
        <a:bodyPr/>
        <a:lstStyle/>
        <a:p>
          <a:pPr rtl="0"/>
          <a:r>
            <a:rPr lang="en-US" dirty="0"/>
            <a:t>Recognition of certification schemes</a:t>
          </a:r>
        </a:p>
      </dgm:t>
    </dgm:pt>
    <dgm:pt modelId="{122AE022-86C4-4352-A4DA-BE24A089ED14}" type="parTrans" cxnId="{DBC28575-2DA6-475F-8D2D-845B21488660}">
      <dgm:prSet/>
      <dgm:spPr/>
      <dgm:t>
        <a:bodyPr/>
        <a:lstStyle/>
        <a:p>
          <a:endParaRPr lang="en-IE"/>
        </a:p>
      </dgm:t>
    </dgm:pt>
    <dgm:pt modelId="{D79C2BA1-0A0D-4AE1-A79D-E5C0C5AC09E9}" type="sibTrans" cxnId="{DBC28575-2DA6-475F-8D2D-845B21488660}">
      <dgm:prSet/>
      <dgm:spPr/>
      <dgm:t>
        <a:bodyPr/>
        <a:lstStyle/>
        <a:p>
          <a:endParaRPr lang="en-IE"/>
        </a:p>
      </dgm:t>
    </dgm:pt>
    <dgm:pt modelId="{4DDA244B-E50A-4A7A-B9F9-57720503B62F}">
      <dgm:prSet phldr="0"/>
      <dgm:spPr/>
      <dgm:t>
        <a:bodyPr/>
        <a:lstStyle/>
        <a:p>
          <a:pPr rtl="0"/>
          <a:r>
            <a:rPr lang="en-US"/>
            <a:t>2028</a:t>
          </a:r>
        </a:p>
      </dgm:t>
    </dgm:pt>
    <dgm:pt modelId="{9420536F-C9E8-447A-A58F-BECAFF393F99}" type="parTrans" cxnId="{9C12E173-3DB5-4D51-81AA-298020FF775C}">
      <dgm:prSet/>
      <dgm:spPr/>
      <dgm:t>
        <a:bodyPr/>
        <a:lstStyle/>
        <a:p>
          <a:endParaRPr lang="en-IE"/>
        </a:p>
      </dgm:t>
    </dgm:pt>
    <dgm:pt modelId="{F3EDE1AE-E498-4C68-BFD0-E0B9E3C356A6}" type="sibTrans" cxnId="{9C12E173-3DB5-4D51-81AA-298020FF775C}">
      <dgm:prSet/>
      <dgm:spPr/>
      <dgm:t>
        <a:bodyPr/>
        <a:lstStyle/>
        <a:p>
          <a:endParaRPr lang="en-IE"/>
        </a:p>
      </dgm:t>
    </dgm:pt>
    <dgm:pt modelId="{642CA7D5-C57F-4A0D-B4C3-893E73EEEADE}">
      <dgm:prSet phldr="0"/>
      <dgm:spPr/>
      <dgm:t>
        <a:bodyPr/>
        <a:lstStyle/>
        <a:p>
          <a:pPr rtl="0"/>
          <a:r>
            <a:rPr lang="en-US"/>
            <a:t>Start of EU registry</a:t>
          </a:r>
        </a:p>
      </dgm:t>
    </dgm:pt>
    <dgm:pt modelId="{578BADC2-75A4-4958-8B36-41244CC018EB}" type="parTrans" cxnId="{EB530297-A654-47CE-8844-E6EE3F86D66D}">
      <dgm:prSet/>
      <dgm:spPr/>
      <dgm:t>
        <a:bodyPr/>
        <a:lstStyle/>
        <a:p>
          <a:endParaRPr lang="en-IE"/>
        </a:p>
      </dgm:t>
    </dgm:pt>
    <dgm:pt modelId="{4BDE85DA-F2CB-46D8-A521-BB690738B75C}" type="sibTrans" cxnId="{EB530297-A654-47CE-8844-E6EE3F86D66D}">
      <dgm:prSet/>
      <dgm:spPr/>
      <dgm:t>
        <a:bodyPr/>
        <a:lstStyle/>
        <a:p>
          <a:endParaRPr lang="en-IE"/>
        </a:p>
      </dgm:t>
    </dgm:pt>
    <dgm:pt modelId="{30427DE2-E169-436E-81FD-39555AF27466}">
      <dgm:prSet phldr="0"/>
      <dgm:spPr/>
      <dgm:t>
        <a:bodyPr/>
        <a:lstStyle/>
        <a:p>
          <a:pPr rtl="0"/>
          <a:r>
            <a:rPr lang="en-US"/>
            <a:t>First issuance of certified units</a:t>
          </a:r>
        </a:p>
      </dgm:t>
    </dgm:pt>
    <dgm:pt modelId="{6B7739A4-A7DA-4E3E-BC8D-8B5600222B19}" type="parTrans" cxnId="{CCEE6281-6C6C-4CE5-9B17-084E98E90F9F}">
      <dgm:prSet/>
      <dgm:spPr/>
      <dgm:t>
        <a:bodyPr/>
        <a:lstStyle/>
        <a:p>
          <a:endParaRPr lang="en-IE"/>
        </a:p>
      </dgm:t>
    </dgm:pt>
    <dgm:pt modelId="{474106D6-09D2-4848-8552-729900F22FAD}" type="sibTrans" cxnId="{CCEE6281-6C6C-4CE5-9B17-084E98E90F9F}">
      <dgm:prSet/>
      <dgm:spPr/>
      <dgm:t>
        <a:bodyPr/>
        <a:lstStyle/>
        <a:p>
          <a:endParaRPr lang="en-IE"/>
        </a:p>
      </dgm:t>
    </dgm:pt>
    <dgm:pt modelId="{CFEA1B12-B235-4EE0-BEC5-8C66C022C1C9}" type="pres">
      <dgm:prSet presAssocID="{5AF55A52-88A5-4952-9FFC-9CD7CA31D237}" presName="linearFlow" presStyleCnt="0">
        <dgm:presLayoutVars>
          <dgm:dir/>
          <dgm:animLvl val="lvl"/>
          <dgm:resizeHandles val="exact"/>
        </dgm:presLayoutVars>
      </dgm:prSet>
      <dgm:spPr/>
    </dgm:pt>
    <dgm:pt modelId="{DD7B669E-4F4E-45A3-9CD1-9E746D9F9FCD}" type="pres">
      <dgm:prSet presAssocID="{E701AB75-404F-4335-BDFC-2E7A14C4C0AC}" presName="composite" presStyleCnt="0"/>
      <dgm:spPr/>
    </dgm:pt>
    <dgm:pt modelId="{F9E505C8-B71F-4C6B-91A9-17D80A088AA6}" type="pres">
      <dgm:prSet presAssocID="{E701AB75-404F-4335-BDFC-2E7A14C4C0A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301B4A1-1309-4D67-AA87-EC4446BAC9F3}" type="pres">
      <dgm:prSet presAssocID="{E701AB75-404F-4335-BDFC-2E7A14C4C0AC}" presName="descendantText" presStyleLbl="alignAcc1" presStyleIdx="0" presStyleCnt="4">
        <dgm:presLayoutVars>
          <dgm:bulletEnabled val="1"/>
        </dgm:presLayoutVars>
      </dgm:prSet>
      <dgm:spPr/>
    </dgm:pt>
    <dgm:pt modelId="{5768DBE7-4EC5-4B18-8389-49918C6CB2A2}" type="pres">
      <dgm:prSet presAssocID="{CCF40509-8A97-4043-9663-A36391BD08C2}" presName="sp" presStyleCnt="0"/>
      <dgm:spPr/>
    </dgm:pt>
    <dgm:pt modelId="{E7C2A374-26F0-46E2-AF3D-6844CBD7E7DA}" type="pres">
      <dgm:prSet presAssocID="{BD0AF085-FFDA-4282-A885-141DBB772CF5}" presName="composite" presStyleCnt="0"/>
      <dgm:spPr/>
    </dgm:pt>
    <dgm:pt modelId="{F6789E12-1C03-4082-930F-BBA4B9AF4F07}" type="pres">
      <dgm:prSet presAssocID="{BD0AF085-FFDA-4282-A885-141DBB772CF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34BB6AA0-0888-4661-A189-18C042F48ABE}" type="pres">
      <dgm:prSet presAssocID="{BD0AF085-FFDA-4282-A885-141DBB772CF5}" presName="descendantText" presStyleLbl="alignAcc1" presStyleIdx="1" presStyleCnt="4">
        <dgm:presLayoutVars>
          <dgm:bulletEnabled val="1"/>
        </dgm:presLayoutVars>
      </dgm:prSet>
      <dgm:spPr/>
    </dgm:pt>
    <dgm:pt modelId="{5D76138D-61D0-41EF-9D5C-9B92562EF99D}" type="pres">
      <dgm:prSet presAssocID="{BCBCA314-B20F-421A-8EAC-4F961F5049EC}" presName="sp" presStyleCnt="0"/>
      <dgm:spPr/>
    </dgm:pt>
    <dgm:pt modelId="{72EE1D02-4B83-439C-B6E3-E08C16335B53}" type="pres">
      <dgm:prSet presAssocID="{8384F5CA-471D-4736-BA1E-D9848EF1364C}" presName="composite" presStyleCnt="0"/>
      <dgm:spPr/>
    </dgm:pt>
    <dgm:pt modelId="{1C280691-CC09-48F3-AA51-84822E6D054A}" type="pres">
      <dgm:prSet presAssocID="{8384F5CA-471D-4736-BA1E-D9848EF1364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466353E-08D1-497C-8025-A6460F8EBE12}" type="pres">
      <dgm:prSet presAssocID="{8384F5CA-471D-4736-BA1E-D9848EF1364C}" presName="descendantText" presStyleLbl="alignAcc1" presStyleIdx="2" presStyleCnt="4">
        <dgm:presLayoutVars>
          <dgm:bulletEnabled val="1"/>
        </dgm:presLayoutVars>
      </dgm:prSet>
      <dgm:spPr/>
    </dgm:pt>
    <dgm:pt modelId="{DBE3A5B8-977C-4FEA-A000-D3EE97FA41EC}" type="pres">
      <dgm:prSet presAssocID="{FE74382F-25D5-4A35-8DBC-EBDDFC9A393B}" presName="sp" presStyleCnt="0"/>
      <dgm:spPr/>
    </dgm:pt>
    <dgm:pt modelId="{CEF81CFB-9FEF-4530-A385-45CD21239A9D}" type="pres">
      <dgm:prSet presAssocID="{4DDA244B-E50A-4A7A-B9F9-57720503B62F}" presName="composite" presStyleCnt="0"/>
      <dgm:spPr/>
    </dgm:pt>
    <dgm:pt modelId="{FD02851C-4037-4EC4-843D-3AAC81454FC0}" type="pres">
      <dgm:prSet presAssocID="{4DDA244B-E50A-4A7A-B9F9-57720503B62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8ADFD20-CE09-4BC3-8434-5E52ED7649F8}" type="pres">
      <dgm:prSet presAssocID="{4DDA244B-E50A-4A7A-B9F9-57720503B62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01F65C1D-DF60-4CAA-B7C9-B7480EA87CCF}" type="presOf" srcId="{BD0AF085-FFDA-4282-A885-141DBB772CF5}" destId="{F6789E12-1C03-4082-930F-BBA4B9AF4F07}" srcOrd="0" destOrd="0" presId="urn:microsoft.com/office/officeart/2005/8/layout/chevron2"/>
    <dgm:cxn modelId="{3B40C926-C4AD-4F2D-BE58-5B786E6F7299}" type="presOf" srcId="{8384F5CA-471D-4736-BA1E-D9848EF1364C}" destId="{1C280691-CC09-48F3-AA51-84822E6D054A}" srcOrd="0" destOrd="0" presId="urn:microsoft.com/office/officeart/2005/8/layout/chevron2"/>
    <dgm:cxn modelId="{31E0542B-CC95-4BF0-97E4-417E43E86A23}" srcId="{5AF55A52-88A5-4952-9FFC-9CD7CA31D237}" destId="{8384F5CA-471D-4736-BA1E-D9848EF1364C}" srcOrd="2" destOrd="0" parTransId="{FB90BC85-85CF-444D-9304-BC9C2BA4BFB8}" sibTransId="{FE74382F-25D5-4A35-8DBC-EBDDFC9A393B}"/>
    <dgm:cxn modelId="{2C5E1A33-47B8-4E71-A590-E92C0079F609}" type="presOf" srcId="{5AF55A52-88A5-4952-9FFC-9CD7CA31D237}" destId="{CFEA1B12-B235-4EE0-BEC5-8C66C022C1C9}" srcOrd="0" destOrd="0" presId="urn:microsoft.com/office/officeart/2005/8/layout/chevron2"/>
    <dgm:cxn modelId="{A1935B33-0725-4285-88A3-82C85CA071CD}" type="presOf" srcId="{3FE9D6BF-112F-4291-A738-D4BDBD6F4860}" destId="{D301B4A1-1309-4D67-AA87-EC4446BAC9F3}" srcOrd="0" destOrd="0" presId="urn:microsoft.com/office/officeart/2005/8/layout/chevron2"/>
    <dgm:cxn modelId="{CC326F41-22AB-4A88-B742-FE4590266D0F}" type="presOf" srcId="{6C2D836D-9BAC-43C4-B6FB-B768F7D885E6}" destId="{7466353E-08D1-497C-8025-A6460F8EBE12}" srcOrd="0" destOrd="0" presId="urn:microsoft.com/office/officeart/2005/8/layout/chevron2"/>
    <dgm:cxn modelId="{B79EF862-E299-4690-80E3-63B05BE10AF0}" type="presOf" srcId="{30427DE2-E169-436E-81FD-39555AF27466}" destId="{7466353E-08D1-497C-8025-A6460F8EBE12}" srcOrd="0" destOrd="1" presId="urn:microsoft.com/office/officeart/2005/8/layout/chevron2"/>
    <dgm:cxn modelId="{7BF88F63-E033-4B64-9EB7-37F95D3FAEF6}" type="presOf" srcId="{6557767A-B01D-467A-873C-E88C6CD2DD80}" destId="{34BB6AA0-0888-4661-A189-18C042F48ABE}" srcOrd="0" destOrd="1" presId="urn:microsoft.com/office/officeart/2005/8/layout/chevron2"/>
    <dgm:cxn modelId="{00CB0665-D3EB-4693-90FA-DE619BE001DA}" srcId="{5AF55A52-88A5-4952-9FFC-9CD7CA31D237}" destId="{E701AB75-404F-4335-BDFC-2E7A14C4C0AC}" srcOrd="0" destOrd="0" parTransId="{9AE3D271-8126-42F5-A019-164FEE6ADCF5}" sibTransId="{CCF40509-8A97-4043-9663-A36391BD08C2}"/>
    <dgm:cxn modelId="{9C12E173-3DB5-4D51-81AA-298020FF775C}" srcId="{5AF55A52-88A5-4952-9FFC-9CD7CA31D237}" destId="{4DDA244B-E50A-4A7A-B9F9-57720503B62F}" srcOrd="3" destOrd="0" parTransId="{9420536F-C9E8-447A-A58F-BECAFF393F99}" sibTransId="{F3EDE1AE-E498-4C68-BFD0-E0B9E3C356A6}"/>
    <dgm:cxn modelId="{DBC28575-2DA6-475F-8D2D-845B21488660}" srcId="{8384F5CA-471D-4736-BA1E-D9848EF1364C}" destId="{6C2D836D-9BAC-43C4-B6FB-B768F7D885E6}" srcOrd="0" destOrd="0" parTransId="{122AE022-86C4-4352-A4DA-BE24A089ED14}" sibTransId="{D79C2BA1-0A0D-4AE1-A79D-E5C0C5AC09E9}"/>
    <dgm:cxn modelId="{B8728A77-4DF9-4F78-8D13-3F5C4E578F73}" type="presOf" srcId="{642CA7D5-C57F-4A0D-B4C3-893E73EEEADE}" destId="{58ADFD20-CE09-4BC3-8434-5E52ED7649F8}" srcOrd="0" destOrd="0" presId="urn:microsoft.com/office/officeart/2005/8/layout/chevron2"/>
    <dgm:cxn modelId="{64CFCB7F-12F9-419D-A7D7-74DC0E5218D2}" type="presOf" srcId="{63A4D8C3-AA44-45D8-9F3B-ED477CF89B2E}" destId="{34BB6AA0-0888-4661-A189-18C042F48ABE}" srcOrd="0" destOrd="0" presId="urn:microsoft.com/office/officeart/2005/8/layout/chevron2"/>
    <dgm:cxn modelId="{CCEE6281-6C6C-4CE5-9B17-084E98E90F9F}" srcId="{8384F5CA-471D-4736-BA1E-D9848EF1364C}" destId="{30427DE2-E169-436E-81FD-39555AF27466}" srcOrd="1" destOrd="0" parTransId="{6B7739A4-A7DA-4E3E-BC8D-8B5600222B19}" sibTransId="{474106D6-09D2-4848-8552-729900F22FAD}"/>
    <dgm:cxn modelId="{EB530297-A654-47CE-8844-E6EE3F86D66D}" srcId="{4DDA244B-E50A-4A7A-B9F9-57720503B62F}" destId="{642CA7D5-C57F-4A0D-B4C3-893E73EEEADE}" srcOrd="0" destOrd="0" parTransId="{578BADC2-75A4-4958-8B36-41244CC018EB}" sibTransId="{4BDE85DA-F2CB-46D8-A521-BB690738B75C}"/>
    <dgm:cxn modelId="{19FA12AD-0C80-441C-8D94-D92493555DF4}" srcId="{E701AB75-404F-4335-BDFC-2E7A14C4C0AC}" destId="{3FE9D6BF-112F-4291-A738-D4BDBD6F4860}" srcOrd="0" destOrd="0" parTransId="{73B212AF-5BA5-48AA-9D3E-3BEF4A7DD697}" sibTransId="{21AA35DC-B745-42B6-B361-0D48D023920A}"/>
    <dgm:cxn modelId="{68B6E8B8-0E89-4C7F-987A-58FD14B5223A}" srcId="{BD0AF085-FFDA-4282-A885-141DBB772CF5}" destId="{63A4D8C3-AA44-45D8-9F3B-ED477CF89B2E}" srcOrd="0" destOrd="0" parTransId="{37C771AD-9119-4560-84A7-F56091338674}" sibTransId="{635C1359-4BF5-4BB7-B1C4-9CEDFCD5BEE1}"/>
    <dgm:cxn modelId="{4E711AC7-6C03-400B-B0AE-84C2A360A288}" srcId="{BD0AF085-FFDA-4282-A885-141DBB772CF5}" destId="{6557767A-B01D-467A-873C-E88C6CD2DD80}" srcOrd="1" destOrd="0" parTransId="{5DACD6FD-2CB5-4217-936B-8D0B777F2BA0}" sibTransId="{F834849A-137C-4B80-B213-FC6F15AA708B}"/>
    <dgm:cxn modelId="{DE8BE1C7-C347-4D64-81E1-BE07F552C693}" srcId="{5AF55A52-88A5-4952-9FFC-9CD7CA31D237}" destId="{BD0AF085-FFDA-4282-A885-141DBB772CF5}" srcOrd="1" destOrd="0" parTransId="{84BE429D-409B-4222-89AD-51F3F96AED06}" sibTransId="{BCBCA314-B20F-421A-8EAC-4F961F5049EC}"/>
    <dgm:cxn modelId="{B90F01D2-C9DB-4FF3-8886-1F5BAC5B9320}" type="presOf" srcId="{4DDA244B-E50A-4A7A-B9F9-57720503B62F}" destId="{FD02851C-4037-4EC4-843D-3AAC81454FC0}" srcOrd="0" destOrd="0" presId="urn:microsoft.com/office/officeart/2005/8/layout/chevron2"/>
    <dgm:cxn modelId="{83771BD6-7AFB-4AD4-8FDB-7E02BA093714}" type="presOf" srcId="{E701AB75-404F-4335-BDFC-2E7A14C4C0AC}" destId="{F9E505C8-B71F-4C6B-91A9-17D80A088AA6}" srcOrd="0" destOrd="0" presId="urn:microsoft.com/office/officeart/2005/8/layout/chevron2"/>
    <dgm:cxn modelId="{FA1B4D85-7F0C-4366-BA61-4ACDDBE9E186}" type="presParOf" srcId="{CFEA1B12-B235-4EE0-BEC5-8C66C022C1C9}" destId="{DD7B669E-4F4E-45A3-9CD1-9E746D9F9FCD}" srcOrd="0" destOrd="0" presId="urn:microsoft.com/office/officeart/2005/8/layout/chevron2"/>
    <dgm:cxn modelId="{0C75EDB9-55B3-4B52-8DF5-D4881B042BE7}" type="presParOf" srcId="{DD7B669E-4F4E-45A3-9CD1-9E746D9F9FCD}" destId="{F9E505C8-B71F-4C6B-91A9-17D80A088AA6}" srcOrd="0" destOrd="0" presId="urn:microsoft.com/office/officeart/2005/8/layout/chevron2"/>
    <dgm:cxn modelId="{2A34663C-3C5E-48F8-B1D5-86EAB3911086}" type="presParOf" srcId="{DD7B669E-4F4E-45A3-9CD1-9E746D9F9FCD}" destId="{D301B4A1-1309-4D67-AA87-EC4446BAC9F3}" srcOrd="1" destOrd="0" presId="urn:microsoft.com/office/officeart/2005/8/layout/chevron2"/>
    <dgm:cxn modelId="{96ED5B94-965D-4D5D-B0EB-1E6EC475ED73}" type="presParOf" srcId="{CFEA1B12-B235-4EE0-BEC5-8C66C022C1C9}" destId="{5768DBE7-4EC5-4B18-8389-49918C6CB2A2}" srcOrd="1" destOrd="0" presId="urn:microsoft.com/office/officeart/2005/8/layout/chevron2"/>
    <dgm:cxn modelId="{694EE778-7A5F-4ACF-B089-2F42EAA873F8}" type="presParOf" srcId="{CFEA1B12-B235-4EE0-BEC5-8C66C022C1C9}" destId="{E7C2A374-26F0-46E2-AF3D-6844CBD7E7DA}" srcOrd="2" destOrd="0" presId="urn:microsoft.com/office/officeart/2005/8/layout/chevron2"/>
    <dgm:cxn modelId="{0F7FEA55-DF26-49E0-A4A4-0AC28FE95177}" type="presParOf" srcId="{E7C2A374-26F0-46E2-AF3D-6844CBD7E7DA}" destId="{F6789E12-1C03-4082-930F-BBA4B9AF4F07}" srcOrd="0" destOrd="0" presId="urn:microsoft.com/office/officeart/2005/8/layout/chevron2"/>
    <dgm:cxn modelId="{4CAC476C-04D4-46AA-9B0C-9B70608F88F8}" type="presParOf" srcId="{E7C2A374-26F0-46E2-AF3D-6844CBD7E7DA}" destId="{34BB6AA0-0888-4661-A189-18C042F48ABE}" srcOrd="1" destOrd="0" presId="urn:microsoft.com/office/officeart/2005/8/layout/chevron2"/>
    <dgm:cxn modelId="{29FA44E9-7607-4C84-9040-551DEEC7A4CE}" type="presParOf" srcId="{CFEA1B12-B235-4EE0-BEC5-8C66C022C1C9}" destId="{5D76138D-61D0-41EF-9D5C-9B92562EF99D}" srcOrd="3" destOrd="0" presId="urn:microsoft.com/office/officeart/2005/8/layout/chevron2"/>
    <dgm:cxn modelId="{AE5298F5-0811-423F-8972-4340441935D0}" type="presParOf" srcId="{CFEA1B12-B235-4EE0-BEC5-8C66C022C1C9}" destId="{72EE1D02-4B83-439C-B6E3-E08C16335B53}" srcOrd="4" destOrd="0" presId="urn:microsoft.com/office/officeart/2005/8/layout/chevron2"/>
    <dgm:cxn modelId="{D2DB8A88-4FAB-40ED-B485-099D7FF3DAF0}" type="presParOf" srcId="{72EE1D02-4B83-439C-B6E3-E08C16335B53}" destId="{1C280691-CC09-48F3-AA51-84822E6D054A}" srcOrd="0" destOrd="0" presId="urn:microsoft.com/office/officeart/2005/8/layout/chevron2"/>
    <dgm:cxn modelId="{22D44BA2-F4E5-492D-A815-71189C0492A2}" type="presParOf" srcId="{72EE1D02-4B83-439C-B6E3-E08C16335B53}" destId="{7466353E-08D1-497C-8025-A6460F8EBE12}" srcOrd="1" destOrd="0" presId="urn:microsoft.com/office/officeart/2005/8/layout/chevron2"/>
    <dgm:cxn modelId="{CB746CF8-11C0-4E73-A2BD-04DE8F0BFA29}" type="presParOf" srcId="{CFEA1B12-B235-4EE0-BEC5-8C66C022C1C9}" destId="{DBE3A5B8-977C-4FEA-A000-D3EE97FA41EC}" srcOrd="5" destOrd="0" presId="urn:microsoft.com/office/officeart/2005/8/layout/chevron2"/>
    <dgm:cxn modelId="{BA08C117-DBFA-478F-9EF1-6731C2BA35D5}" type="presParOf" srcId="{CFEA1B12-B235-4EE0-BEC5-8C66C022C1C9}" destId="{CEF81CFB-9FEF-4530-A385-45CD21239A9D}" srcOrd="6" destOrd="0" presId="urn:microsoft.com/office/officeart/2005/8/layout/chevron2"/>
    <dgm:cxn modelId="{D58F3F49-28DF-49B3-AD4B-569477D1715B}" type="presParOf" srcId="{CEF81CFB-9FEF-4530-A385-45CD21239A9D}" destId="{FD02851C-4037-4EC4-843D-3AAC81454FC0}" srcOrd="0" destOrd="0" presId="urn:microsoft.com/office/officeart/2005/8/layout/chevron2"/>
    <dgm:cxn modelId="{772A1E29-FC5B-460F-9265-4B08BF009AA5}" type="presParOf" srcId="{CEF81CFB-9FEF-4530-A385-45CD21239A9D}" destId="{58ADFD20-CE09-4BC3-8434-5E52ED7649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CA684-9F50-4525-A8AD-E17BFE9A618A}">
      <dsp:nvSpPr>
        <dsp:cNvPr id="0" name=""/>
        <dsp:cNvSpPr/>
      </dsp:nvSpPr>
      <dsp:spPr>
        <a:xfrm>
          <a:off x="1154683" y="600913"/>
          <a:ext cx="4018744" cy="4018744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62EFC-D3B2-43A2-BCCA-D65F2C6FAB47}">
      <dsp:nvSpPr>
        <dsp:cNvPr id="0" name=""/>
        <dsp:cNvSpPr/>
      </dsp:nvSpPr>
      <dsp:spPr>
        <a:xfrm>
          <a:off x="1154683" y="600913"/>
          <a:ext cx="4018744" cy="4018744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554C9-A8FF-4100-B7B2-F83884866196}">
      <dsp:nvSpPr>
        <dsp:cNvPr id="0" name=""/>
        <dsp:cNvSpPr/>
      </dsp:nvSpPr>
      <dsp:spPr>
        <a:xfrm>
          <a:off x="1154683" y="600913"/>
          <a:ext cx="4018744" cy="4018744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41AA9-2F99-4B89-87B4-C9FAE46E6DD7}">
      <dsp:nvSpPr>
        <dsp:cNvPr id="0" name=""/>
        <dsp:cNvSpPr/>
      </dsp:nvSpPr>
      <dsp:spPr>
        <a:xfrm>
          <a:off x="2238631" y="1684861"/>
          <a:ext cx="1850848" cy="1850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Carbon Farming Certification</a:t>
          </a:r>
        </a:p>
      </dsp:txBody>
      <dsp:txXfrm>
        <a:off x="2509681" y="1955911"/>
        <a:ext cx="1308748" cy="1308748"/>
      </dsp:txXfrm>
    </dsp:sp>
    <dsp:sp modelId="{65E90CBF-2B0D-4F53-A45E-B93F907E7BAF}">
      <dsp:nvSpPr>
        <dsp:cNvPr id="0" name=""/>
        <dsp:cNvSpPr/>
      </dsp:nvSpPr>
      <dsp:spPr>
        <a:xfrm>
          <a:off x="2468489" y="4039"/>
          <a:ext cx="1391131" cy="12870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GHG inventories</a:t>
          </a:r>
        </a:p>
      </dsp:txBody>
      <dsp:txXfrm>
        <a:off x="2672215" y="192520"/>
        <a:ext cx="983679" cy="910068"/>
      </dsp:txXfrm>
    </dsp:sp>
    <dsp:sp modelId="{030BCE62-730C-4DED-8A86-66CD3CB10C69}">
      <dsp:nvSpPr>
        <dsp:cNvPr id="0" name=""/>
        <dsp:cNvSpPr/>
      </dsp:nvSpPr>
      <dsp:spPr>
        <a:xfrm>
          <a:off x="4168264" y="2948135"/>
          <a:ext cx="1391131" cy="12870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Scope-3 reporting</a:t>
          </a:r>
        </a:p>
      </dsp:txBody>
      <dsp:txXfrm>
        <a:off x="4371990" y="3136616"/>
        <a:ext cx="983679" cy="910068"/>
      </dsp:txXfrm>
    </dsp:sp>
    <dsp:sp modelId="{9572D02A-8E4F-492F-A5B5-D349BB1ADA35}">
      <dsp:nvSpPr>
        <dsp:cNvPr id="0" name=""/>
        <dsp:cNvSpPr/>
      </dsp:nvSpPr>
      <dsp:spPr>
        <a:xfrm>
          <a:off x="768715" y="2948135"/>
          <a:ext cx="1391131" cy="12870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Common Agriculture Policy</a:t>
          </a:r>
        </a:p>
      </dsp:txBody>
      <dsp:txXfrm>
        <a:off x="972441" y="3136616"/>
        <a:ext cx="983679" cy="910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79B3-E471-45A7-9758-8680EAD3E636}">
      <dsp:nvSpPr>
        <dsp:cNvPr id="0" name=""/>
        <dsp:cNvSpPr/>
      </dsp:nvSpPr>
      <dsp:spPr>
        <a:xfrm rot="5400000">
          <a:off x="2473316" y="-713062"/>
          <a:ext cx="1151306" cy="286961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Comprehensive information on climate, biodiversity, and sustainability</a:t>
          </a:r>
        </a:p>
      </dsp:txBody>
      <dsp:txXfrm rot="-5400000">
        <a:off x="1614160" y="202296"/>
        <a:ext cx="2813416" cy="1038902"/>
      </dsp:txXfrm>
    </dsp:sp>
    <dsp:sp modelId="{4FBAD4E3-E624-4D5A-B122-9AF81B841D85}">
      <dsp:nvSpPr>
        <dsp:cNvPr id="0" name=""/>
        <dsp:cNvSpPr/>
      </dsp:nvSpPr>
      <dsp:spPr>
        <a:xfrm>
          <a:off x="0" y="2180"/>
          <a:ext cx="1614160" cy="143913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Certificate of compliance</a:t>
          </a:r>
        </a:p>
      </dsp:txBody>
      <dsp:txXfrm>
        <a:off x="70253" y="72433"/>
        <a:ext cx="1473654" cy="1298626"/>
      </dsp:txXfrm>
    </dsp:sp>
    <dsp:sp modelId="{38DF62CB-9A14-4733-8280-9E94BCC8D86C}">
      <dsp:nvSpPr>
        <dsp:cNvPr id="0" name=""/>
        <dsp:cNvSpPr/>
      </dsp:nvSpPr>
      <dsp:spPr>
        <a:xfrm rot="5400000">
          <a:off x="2473316" y="798027"/>
          <a:ext cx="1151306" cy="2869618"/>
        </a:xfrm>
        <a:prstGeom prst="round2SameRect">
          <a:avLst/>
        </a:prstGeom>
        <a:solidFill>
          <a:schemeClr val="accent4">
            <a:tint val="40000"/>
            <a:alpha val="90000"/>
            <a:hueOff val="442896"/>
            <a:satOff val="12297"/>
            <a:lumOff val="518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442896"/>
              <a:satOff val="12297"/>
              <a:lumOff val="5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Tradable credit</a:t>
          </a:r>
        </a:p>
      </dsp:txBody>
      <dsp:txXfrm rot="-5400000">
        <a:off x="1614160" y="1713385"/>
        <a:ext cx="2813416" cy="1038902"/>
      </dsp:txXfrm>
    </dsp:sp>
    <dsp:sp modelId="{0202D6FB-3E7D-4F39-B886-ABB878B927E1}">
      <dsp:nvSpPr>
        <dsp:cNvPr id="0" name=""/>
        <dsp:cNvSpPr/>
      </dsp:nvSpPr>
      <dsp:spPr>
        <a:xfrm>
          <a:off x="0" y="1513270"/>
          <a:ext cx="1614160" cy="1439132"/>
        </a:xfrm>
        <a:prstGeom prst="roundRect">
          <a:avLst/>
        </a:prstGeom>
        <a:gradFill rotWithShape="0">
          <a:gsLst>
            <a:gs pos="0">
              <a:schemeClr val="accent4">
                <a:hueOff val="464778"/>
                <a:satOff val="7965"/>
                <a:lumOff val="-2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64778"/>
                <a:satOff val="7965"/>
                <a:lumOff val="-2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64778"/>
                <a:satOff val="7965"/>
                <a:lumOff val="-2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Certified unit</a:t>
          </a:r>
        </a:p>
      </dsp:txBody>
      <dsp:txXfrm>
        <a:off x="70253" y="1583523"/>
        <a:ext cx="1473654" cy="1298626"/>
      </dsp:txXfrm>
    </dsp:sp>
    <dsp:sp modelId="{8D981BB6-30FD-4B33-96A1-252035723290}">
      <dsp:nvSpPr>
        <dsp:cNvPr id="0" name=""/>
        <dsp:cNvSpPr/>
      </dsp:nvSpPr>
      <dsp:spPr>
        <a:xfrm rot="5400000">
          <a:off x="2473316" y="2309116"/>
          <a:ext cx="1151306" cy="2869618"/>
        </a:xfrm>
        <a:prstGeom prst="round2SameRect">
          <a:avLst/>
        </a:prstGeom>
        <a:solidFill>
          <a:schemeClr val="accent4">
            <a:tint val="40000"/>
            <a:alpha val="90000"/>
            <a:hueOff val="885793"/>
            <a:satOff val="24595"/>
            <a:lumOff val="1036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885793"/>
              <a:satOff val="24595"/>
              <a:lumOff val="103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From 2028</a:t>
          </a:r>
        </a:p>
      </dsp:txBody>
      <dsp:txXfrm rot="-5400000">
        <a:off x="1614160" y="3224474"/>
        <a:ext cx="2813416" cy="1038902"/>
      </dsp:txXfrm>
    </dsp:sp>
    <dsp:sp modelId="{E4867419-FB2C-4E6B-BB0A-2661E734FDEA}">
      <dsp:nvSpPr>
        <dsp:cNvPr id="0" name=""/>
        <dsp:cNvSpPr/>
      </dsp:nvSpPr>
      <dsp:spPr>
        <a:xfrm>
          <a:off x="0" y="3024359"/>
          <a:ext cx="1614160" cy="1439132"/>
        </a:xfrm>
        <a:prstGeom prst="roundRect">
          <a:avLst/>
        </a:prstGeom>
        <a:gradFill rotWithShape="0">
          <a:gsLst>
            <a:gs pos="0">
              <a:schemeClr val="accent4">
                <a:hueOff val="929556"/>
                <a:satOff val="15930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29556"/>
                <a:satOff val="15930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29556"/>
                <a:satOff val="15930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Union-wide registry</a:t>
          </a:r>
        </a:p>
      </dsp:txBody>
      <dsp:txXfrm>
        <a:off x="70253" y="3094612"/>
        <a:ext cx="1473654" cy="1298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505C8-B71F-4C6B-91A9-17D80A088AA6}">
      <dsp:nvSpPr>
        <dsp:cNvPr id="0" name=""/>
        <dsp:cNvSpPr/>
      </dsp:nvSpPr>
      <dsp:spPr>
        <a:xfrm rot="5400000">
          <a:off x="-187794" y="189196"/>
          <a:ext cx="1251963" cy="876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2024</a:t>
          </a:r>
        </a:p>
      </dsp:txBody>
      <dsp:txXfrm rot="-5400000">
        <a:off x="1" y="439588"/>
        <a:ext cx="876374" cy="375589"/>
      </dsp:txXfrm>
    </dsp:sp>
    <dsp:sp modelId="{D301B4A1-1309-4D67-AA87-EC4446BAC9F3}">
      <dsp:nvSpPr>
        <dsp:cNvPr id="0" name=""/>
        <dsp:cNvSpPr/>
      </dsp:nvSpPr>
      <dsp:spPr>
        <a:xfrm rot="5400000">
          <a:off x="5010861" y="-4133084"/>
          <a:ext cx="813776" cy="9082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Entry into force of CRCF </a:t>
          </a:r>
          <a:r>
            <a:rPr lang="fr-FR" sz="2400" kern="1200" dirty="0" err="1">
              <a:hlinkClick xmlns:r="http://schemas.openxmlformats.org/officeDocument/2006/relationships" r:id="rId1"/>
            </a:rPr>
            <a:t>Regulation</a:t>
          </a:r>
          <a:r>
            <a:rPr lang="fr-FR" sz="2400" kern="1200" dirty="0">
              <a:hlinkClick xmlns:r="http://schemas.openxmlformats.org/officeDocument/2006/relationships" r:id="rId1"/>
            </a:rPr>
            <a:t> - EU - 2024/3012 - EN - EUR-Lex</a:t>
          </a:r>
          <a:endParaRPr lang="en-US" sz="2400" kern="1200" dirty="0"/>
        </a:p>
      </dsp:txBody>
      <dsp:txXfrm rot="-5400000">
        <a:off x="876375" y="41127"/>
        <a:ext cx="9043024" cy="734326"/>
      </dsp:txXfrm>
    </dsp:sp>
    <dsp:sp modelId="{F6789E12-1C03-4082-930F-BBA4B9AF4F07}">
      <dsp:nvSpPr>
        <dsp:cNvPr id="0" name=""/>
        <dsp:cNvSpPr/>
      </dsp:nvSpPr>
      <dsp:spPr>
        <a:xfrm rot="5400000">
          <a:off x="-187794" y="1294423"/>
          <a:ext cx="1251963" cy="876374"/>
        </a:xfrm>
        <a:prstGeom prst="chevron">
          <a:avLst/>
        </a:prstGeom>
        <a:solidFill>
          <a:schemeClr val="accent4">
            <a:hueOff val="309852"/>
            <a:satOff val="5310"/>
            <a:lumOff val="-1896"/>
            <a:alphaOff val="0"/>
          </a:schemeClr>
        </a:solidFill>
        <a:ln w="12700" cap="flat" cmpd="sng" algn="ctr">
          <a:solidFill>
            <a:schemeClr val="accent4">
              <a:hueOff val="309852"/>
              <a:satOff val="5310"/>
              <a:lumOff val="-1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2025</a:t>
          </a:r>
        </a:p>
      </dsp:txBody>
      <dsp:txXfrm rot="-5400000">
        <a:off x="1" y="1544815"/>
        <a:ext cx="876374" cy="375589"/>
      </dsp:txXfrm>
    </dsp:sp>
    <dsp:sp modelId="{34BB6AA0-0888-4661-A189-18C042F48ABE}">
      <dsp:nvSpPr>
        <dsp:cNvPr id="0" name=""/>
        <dsp:cNvSpPr/>
      </dsp:nvSpPr>
      <dsp:spPr>
        <a:xfrm rot="5400000">
          <a:off x="5010861" y="-3027857"/>
          <a:ext cx="813776" cy="9082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09852"/>
              <a:satOff val="5310"/>
              <a:lumOff val="-1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400" kern="1200" dirty="0" err="1"/>
            <a:t>Proposal</a:t>
          </a:r>
          <a:r>
            <a:rPr lang="fr-BE" sz="2400" kern="1200" dirty="0"/>
            <a:t> of first certification </a:t>
          </a:r>
          <a:r>
            <a:rPr lang="fr-BE" sz="2400" kern="1200" dirty="0" err="1"/>
            <a:t>methodologies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Proposal of rules on verification and registries</a:t>
          </a:r>
        </a:p>
      </dsp:txBody>
      <dsp:txXfrm rot="-5400000">
        <a:off x="876375" y="1146354"/>
        <a:ext cx="9043024" cy="734326"/>
      </dsp:txXfrm>
    </dsp:sp>
    <dsp:sp modelId="{1C280691-CC09-48F3-AA51-84822E6D054A}">
      <dsp:nvSpPr>
        <dsp:cNvPr id="0" name=""/>
        <dsp:cNvSpPr/>
      </dsp:nvSpPr>
      <dsp:spPr>
        <a:xfrm rot="5400000">
          <a:off x="-187794" y="2399650"/>
          <a:ext cx="1251963" cy="876374"/>
        </a:xfrm>
        <a:prstGeom prst="chevron">
          <a:avLst/>
        </a:prstGeom>
        <a:solidFill>
          <a:schemeClr val="accent4">
            <a:hueOff val="619704"/>
            <a:satOff val="10620"/>
            <a:lumOff val="-3791"/>
            <a:alphaOff val="0"/>
          </a:schemeClr>
        </a:solidFill>
        <a:ln w="12700" cap="flat" cmpd="sng" algn="ctr">
          <a:solidFill>
            <a:schemeClr val="accent4">
              <a:hueOff val="619704"/>
              <a:satOff val="10620"/>
              <a:lumOff val="-37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2026</a:t>
          </a:r>
        </a:p>
      </dsp:txBody>
      <dsp:txXfrm rot="-5400000">
        <a:off x="1" y="2650042"/>
        <a:ext cx="876374" cy="375589"/>
      </dsp:txXfrm>
    </dsp:sp>
    <dsp:sp modelId="{7466353E-08D1-497C-8025-A6460F8EBE12}">
      <dsp:nvSpPr>
        <dsp:cNvPr id="0" name=""/>
        <dsp:cNvSpPr/>
      </dsp:nvSpPr>
      <dsp:spPr>
        <a:xfrm rot="5400000">
          <a:off x="5010861" y="-1922630"/>
          <a:ext cx="813776" cy="9082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19704"/>
              <a:satOff val="10620"/>
              <a:lumOff val="-37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Recognition of certification schemes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First issuance of certified units</a:t>
          </a:r>
        </a:p>
      </dsp:txBody>
      <dsp:txXfrm rot="-5400000">
        <a:off x="876375" y="2251581"/>
        <a:ext cx="9043024" cy="734326"/>
      </dsp:txXfrm>
    </dsp:sp>
    <dsp:sp modelId="{FD02851C-4037-4EC4-843D-3AAC81454FC0}">
      <dsp:nvSpPr>
        <dsp:cNvPr id="0" name=""/>
        <dsp:cNvSpPr/>
      </dsp:nvSpPr>
      <dsp:spPr>
        <a:xfrm rot="5400000">
          <a:off x="-187794" y="3504878"/>
          <a:ext cx="1251963" cy="876374"/>
        </a:xfrm>
        <a:prstGeom prst="chevron">
          <a:avLst/>
        </a:prstGeom>
        <a:solidFill>
          <a:schemeClr val="accent4">
            <a:hueOff val="929556"/>
            <a:satOff val="15930"/>
            <a:lumOff val="-5687"/>
            <a:alphaOff val="0"/>
          </a:schemeClr>
        </a:solidFill>
        <a:ln w="12700" cap="flat" cmpd="sng" algn="ctr">
          <a:solidFill>
            <a:schemeClr val="accent4">
              <a:hueOff val="929556"/>
              <a:satOff val="15930"/>
              <a:lumOff val="-5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2028</a:t>
          </a:r>
        </a:p>
      </dsp:txBody>
      <dsp:txXfrm rot="-5400000">
        <a:off x="1" y="3755270"/>
        <a:ext cx="876374" cy="375589"/>
      </dsp:txXfrm>
    </dsp:sp>
    <dsp:sp modelId="{58ADFD20-CE09-4BC3-8434-5E52ED7649F8}">
      <dsp:nvSpPr>
        <dsp:cNvPr id="0" name=""/>
        <dsp:cNvSpPr/>
      </dsp:nvSpPr>
      <dsp:spPr>
        <a:xfrm rot="5400000">
          <a:off x="5010861" y="-817402"/>
          <a:ext cx="813776" cy="9082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29556"/>
              <a:satOff val="15930"/>
              <a:lumOff val="-5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Start of EU registry</a:t>
          </a:r>
        </a:p>
      </dsp:txBody>
      <dsp:txXfrm rot="-5400000">
        <a:off x="876375" y="3356809"/>
        <a:ext cx="9043024" cy="734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7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26906" y="6611815"/>
            <a:ext cx="721660" cy="246185"/>
          </a:xfrm>
          <a:prstGeom prst="rect">
            <a:avLst/>
          </a:prstGeom>
          <a:solidFill>
            <a:srgbClr val="64C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726906" y="1354127"/>
            <a:ext cx="721660" cy="57209"/>
          </a:xfrm>
          <a:prstGeom prst="rect">
            <a:avLst/>
          </a:prstGeom>
          <a:solidFill>
            <a:srgbClr val="64C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376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buClr>
                <a:srgbClr val="64C3AD"/>
              </a:buClr>
              <a:defRPr/>
            </a:lvl1pPr>
            <a:lvl2pPr>
              <a:buClr>
                <a:srgbClr val="64C3AD"/>
              </a:buClr>
              <a:defRPr/>
            </a:lvl2pPr>
            <a:lvl3pPr>
              <a:spcBef>
                <a:spcPts val="0"/>
              </a:spcBef>
              <a:buClr>
                <a:srgbClr val="64C3AD"/>
              </a:buClr>
              <a:defRPr/>
            </a:lvl3pPr>
            <a:lvl4pPr>
              <a:buClr>
                <a:srgbClr val="64C3AD"/>
              </a:buClr>
              <a:defRPr/>
            </a:lvl4pPr>
            <a:lvl5pPr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>
            <a:lvl1pPr>
              <a:buClr>
                <a:srgbClr val="64C3AD"/>
              </a:buClr>
              <a:defRPr/>
            </a:lvl1pPr>
            <a:lvl2pPr>
              <a:buClr>
                <a:srgbClr val="64C3AD"/>
              </a:buClr>
              <a:defRPr/>
            </a:lvl2pPr>
            <a:lvl3pPr>
              <a:buClr>
                <a:srgbClr val="64C3AD"/>
              </a:buClr>
              <a:defRPr/>
            </a:lvl3pPr>
            <a:lvl4pPr>
              <a:buClr>
                <a:srgbClr val="64C3AD"/>
              </a:buClr>
              <a:defRPr/>
            </a:lvl4pPr>
            <a:lvl5pPr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43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>
            <a:lvl1pPr>
              <a:buClr>
                <a:srgbClr val="64C3AD"/>
              </a:buClr>
              <a:defRPr/>
            </a:lvl1pPr>
            <a:lvl2pPr>
              <a:buClr>
                <a:srgbClr val="64C3AD"/>
              </a:buClr>
              <a:defRPr/>
            </a:lvl2pPr>
            <a:lvl3pPr>
              <a:buClr>
                <a:srgbClr val="64C3AD"/>
              </a:buClr>
              <a:defRPr/>
            </a:lvl3pPr>
            <a:lvl4pPr>
              <a:buClr>
                <a:srgbClr val="64C3AD"/>
              </a:buClr>
              <a:defRPr/>
            </a:lvl4pPr>
            <a:lvl5pPr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>
            <a:lvl1pPr>
              <a:buClr>
                <a:srgbClr val="64C3AD"/>
              </a:buClr>
              <a:defRPr/>
            </a:lvl1pPr>
            <a:lvl2pPr>
              <a:buClr>
                <a:srgbClr val="64C3AD"/>
              </a:buClr>
              <a:defRPr/>
            </a:lvl2pPr>
            <a:lvl3pPr>
              <a:buClr>
                <a:srgbClr val="64C3AD"/>
              </a:buClr>
              <a:defRPr/>
            </a:lvl3pPr>
            <a:lvl4pPr>
              <a:buClr>
                <a:srgbClr val="64C3AD"/>
              </a:buClr>
              <a:defRPr/>
            </a:lvl4pPr>
            <a:lvl5pPr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>
            <a:lvl1pPr>
              <a:buClr>
                <a:srgbClr val="64C3AD"/>
              </a:buClr>
              <a:defRPr/>
            </a:lvl1pPr>
            <a:lvl2pPr>
              <a:buClr>
                <a:srgbClr val="64C3AD"/>
              </a:buClr>
              <a:defRPr/>
            </a:lvl2pPr>
            <a:lvl3pPr>
              <a:buClr>
                <a:srgbClr val="64C3AD"/>
              </a:buClr>
              <a:defRPr/>
            </a:lvl3pPr>
            <a:lvl4pPr>
              <a:buClr>
                <a:srgbClr val="64C3AD"/>
              </a:buClr>
              <a:defRPr/>
            </a:lvl4pPr>
            <a:lvl5pPr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772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0">
                <a:solidFill>
                  <a:srgbClr val="64C3A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>
            <a:lvl1pPr>
              <a:buClr>
                <a:srgbClr val="64C3AD"/>
              </a:buClr>
              <a:defRPr/>
            </a:lvl1pPr>
            <a:lvl2pPr>
              <a:buClr>
                <a:srgbClr val="64C3AD"/>
              </a:buClr>
              <a:defRPr/>
            </a:lvl2pPr>
            <a:lvl3pPr>
              <a:buClr>
                <a:srgbClr val="64C3AD"/>
              </a:buClr>
              <a:defRPr/>
            </a:lvl3pPr>
            <a:lvl4pPr>
              <a:buClr>
                <a:srgbClr val="64C3AD"/>
              </a:buClr>
              <a:defRPr/>
            </a:lvl4pPr>
            <a:lvl5pPr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0">
                <a:solidFill>
                  <a:srgbClr val="64C3A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>
            <a:lvl1pPr>
              <a:buClr>
                <a:srgbClr val="64C3AD"/>
              </a:buClr>
              <a:defRPr/>
            </a:lvl1pPr>
            <a:lvl2pPr>
              <a:buClr>
                <a:srgbClr val="64C3AD"/>
              </a:buClr>
              <a:defRPr/>
            </a:lvl2pPr>
            <a:lvl3pPr>
              <a:buClr>
                <a:srgbClr val="64C3AD"/>
              </a:buClr>
              <a:defRPr/>
            </a:lvl3pPr>
            <a:lvl4pPr>
              <a:buClr>
                <a:srgbClr val="64C3AD"/>
              </a:buClr>
              <a:defRPr/>
            </a:lvl4pPr>
            <a:lvl5pPr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44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03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rgbClr val="64C3AD"/>
            </a:solidFill>
          </a:ln>
        </p:spPr>
        <p:txBody>
          <a:bodyPr/>
          <a:lstStyle>
            <a:lvl1pPr>
              <a:buClr>
                <a:srgbClr val="64C3AD"/>
              </a:buClr>
              <a:defRPr/>
            </a:lvl1pPr>
          </a:lstStyle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466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>
            <a:lvl1pPr>
              <a:buClr>
                <a:srgbClr val="64C3AD"/>
              </a:buClr>
              <a:defRPr/>
            </a:lvl1pPr>
            <a:lvl2pPr>
              <a:buClr>
                <a:srgbClr val="64C3AD"/>
              </a:buClr>
              <a:defRPr/>
            </a:lvl2pPr>
            <a:lvl3pPr>
              <a:buClr>
                <a:srgbClr val="64C3AD"/>
              </a:buClr>
              <a:defRPr/>
            </a:lvl3pPr>
            <a:lvl4pPr>
              <a:buClr>
                <a:srgbClr val="64C3AD"/>
              </a:buClr>
              <a:defRPr/>
            </a:lvl4pPr>
            <a:lvl5pPr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rgbClr val="64C3AD"/>
            </a:solidFill>
          </a:ln>
        </p:spPr>
        <p:txBody>
          <a:bodyPr/>
          <a:lstStyle>
            <a:lvl1pPr>
              <a:buClr>
                <a:srgbClr val="64C3AD"/>
              </a:buCl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79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>
            <a:lvl1pPr>
              <a:buClr>
                <a:srgbClr val="64C3AD"/>
              </a:buClr>
              <a:defRPr/>
            </a:lvl1pPr>
          </a:lstStyle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>
            <a:lvl1pPr>
              <a:buClr>
                <a:srgbClr val="64C3AD"/>
              </a:buClr>
              <a:defRPr/>
            </a:lvl1pPr>
          </a:lstStyle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>
            <a:lvl1pPr>
              <a:buClr>
                <a:srgbClr val="64C3AD"/>
              </a:buClr>
              <a:defRPr/>
            </a:lvl1pPr>
          </a:lstStyle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37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>
            <a:lvl1pPr>
              <a:buClr>
                <a:srgbClr val="64C3AD"/>
              </a:buClr>
              <a:defRPr/>
            </a:lvl1pPr>
          </a:lstStyle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>
            <a:lvl1pPr>
              <a:buClr>
                <a:srgbClr val="64C3AD"/>
              </a:buClr>
              <a:defRPr/>
            </a:lvl1pPr>
          </a:lstStyle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>
            <a:lvl1pPr>
              <a:buClr>
                <a:srgbClr val="64C3AD"/>
              </a:buClr>
              <a:defRPr/>
            </a:lvl1pPr>
          </a:lstStyle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>
            <a:lvl1pPr>
              <a:buClr>
                <a:srgbClr val="64C3AD"/>
              </a:buClr>
              <a:defRPr/>
            </a:lvl1pPr>
          </a:lstStyle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625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>
            <a:lvl1pPr>
              <a:buClr>
                <a:srgbClr val="64C3AD"/>
              </a:buClr>
              <a:defRPr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>
            <a:lvl1pPr>
              <a:buClr>
                <a:srgbClr val="64C3AD"/>
              </a:buClr>
              <a:defRPr/>
            </a:lvl1pPr>
            <a:lvl2pPr>
              <a:buClr>
                <a:srgbClr val="64C3AD"/>
              </a:buClr>
              <a:defRPr/>
            </a:lvl2pPr>
            <a:lvl3pPr>
              <a:buClr>
                <a:srgbClr val="64C3AD"/>
              </a:buClr>
              <a:defRPr/>
            </a:lvl3pPr>
            <a:lvl4pPr>
              <a:buClr>
                <a:srgbClr val="64C3AD"/>
              </a:buClr>
              <a:defRPr/>
            </a:lvl4pPr>
            <a:lvl5pPr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53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77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5726906" y="6611815"/>
            <a:ext cx="721660" cy="246185"/>
          </a:xfrm>
          <a:prstGeom prst="rect">
            <a:avLst/>
          </a:prstGeom>
          <a:solidFill>
            <a:srgbClr val="64C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5726906" y="1354127"/>
            <a:ext cx="721660" cy="57209"/>
          </a:xfrm>
          <a:prstGeom prst="rect">
            <a:avLst/>
          </a:prstGeom>
          <a:solidFill>
            <a:srgbClr val="64C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39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mag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9761" y="544472"/>
            <a:ext cx="11072484" cy="25304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333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1207239" y="2540715"/>
            <a:ext cx="2926104" cy="1758056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8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207239" y="4438118"/>
            <a:ext cx="2926104" cy="656196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333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4633367" y="2540715"/>
            <a:ext cx="2926104" cy="1758056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8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633367" y="4438118"/>
            <a:ext cx="2926104" cy="656196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333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8059495" y="2540715"/>
            <a:ext cx="2926104" cy="1758056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8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8059495" y="4438118"/>
            <a:ext cx="2926104" cy="656196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333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956600" y="6070864"/>
            <a:ext cx="2610937" cy="890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F2DE9F-A8ED-4EBD-8515-0216B73BBA37}" type="datetime3">
              <a:rPr lang="en-US" smtClean="0"/>
              <a:t>30 June 2025</a:t>
            </a:fld>
            <a:endParaRPr lang="en-GB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6600" y="6195295"/>
            <a:ext cx="2610937" cy="9178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COWI Powerpoint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328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053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053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3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6"/>
            <a:ext cx="0" cy="4879075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26906" y="6611816"/>
            <a:ext cx="721660" cy="246185"/>
          </a:xfrm>
          <a:prstGeom prst="rect">
            <a:avLst/>
          </a:prstGeom>
          <a:solidFill>
            <a:srgbClr val="64C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053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1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726906" y="1354128"/>
            <a:ext cx="721660" cy="57209"/>
          </a:xfrm>
          <a:prstGeom prst="rect">
            <a:avLst/>
          </a:prstGeom>
          <a:solidFill>
            <a:srgbClr val="64C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053"/>
          </a:p>
        </p:txBody>
      </p:sp>
    </p:spTree>
    <p:extLst>
      <p:ext uri="{BB962C8B-B14F-4D97-AF65-F5344CB8AC3E}">
        <p14:creationId xmlns:p14="http://schemas.microsoft.com/office/powerpoint/2010/main" val="1273178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053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053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6"/>
            <a:ext cx="0" cy="4879075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1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5726906" y="6611816"/>
            <a:ext cx="721660" cy="246185"/>
          </a:xfrm>
          <a:prstGeom prst="rect">
            <a:avLst/>
          </a:prstGeom>
          <a:solidFill>
            <a:srgbClr val="64C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053"/>
          </a:p>
        </p:txBody>
      </p:sp>
      <p:sp>
        <p:nvSpPr>
          <p:cNvPr id="14" name="Rectangle 13"/>
          <p:cNvSpPr/>
          <p:nvPr userDrawn="1"/>
        </p:nvSpPr>
        <p:spPr>
          <a:xfrm>
            <a:off x="5726906" y="1354128"/>
            <a:ext cx="721660" cy="57209"/>
          </a:xfrm>
          <a:prstGeom prst="rect">
            <a:avLst/>
          </a:prstGeom>
          <a:solidFill>
            <a:srgbClr val="64C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053"/>
          </a:p>
        </p:txBody>
      </p:sp>
    </p:spTree>
    <p:extLst>
      <p:ext uri="{BB962C8B-B14F-4D97-AF65-F5344CB8AC3E}">
        <p14:creationId xmlns:p14="http://schemas.microsoft.com/office/powerpoint/2010/main" val="2222053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4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053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053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3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6"/>
            <a:ext cx="0" cy="4879075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1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726906" y="6611816"/>
            <a:ext cx="721660" cy="246185"/>
          </a:xfrm>
          <a:prstGeom prst="rect">
            <a:avLst/>
          </a:prstGeom>
          <a:solidFill>
            <a:srgbClr val="64C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053"/>
          </a:p>
        </p:txBody>
      </p:sp>
      <p:sp>
        <p:nvSpPr>
          <p:cNvPr id="17" name="Rectangle 16"/>
          <p:cNvSpPr/>
          <p:nvPr userDrawn="1"/>
        </p:nvSpPr>
        <p:spPr>
          <a:xfrm>
            <a:off x="5726906" y="1354128"/>
            <a:ext cx="721660" cy="57209"/>
          </a:xfrm>
          <a:prstGeom prst="rect">
            <a:avLst/>
          </a:prstGeom>
          <a:solidFill>
            <a:srgbClr val="64C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053"/>
          </a:p>
        </p:txBody>
      </p:sp>
    </p:spTree>
    <p:extLst>
      <p:ext uri="{BB962C8B-B14F-4D97-AF65-F5344CB8AC3E}">
        <p14:creationId xmlns:p14="http://schemas.microsoft.com/office/powerpoint/2010/main" val="285626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05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9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‹Nr.›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"/>
            <a:ext cx="0" cy="3295934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6" y="6045258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47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053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4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1"/>
            <a:ext cx="0" cy="3295934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90" y="3602039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789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3428999"/>
          </a:xfrm>
          <a:prstGeom prst="rect">
            <a:avLst/>
          </a:prstGeom>
          <a:solidFill>
            <a:srgbClr val="64C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053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4" y="1122363"/>
            <a:ext cx="10650626" cy="1240348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1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1" y="4160827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73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053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4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1"/>
            <a:ext cx="0" cy="2362711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1" y="4160827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249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64C3AD"/>
              </a:buClr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rgbClr val="64C3AD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rgbClr val="64C3AD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rgbClr val="64C3AD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0" y="1"/>
            <a:ext cx="1" cy="1276357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926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64C3AD"/>
              </a:buClr>
              <a:defRPr/>
            </a:lvl1pPr>
            <a:lvl2pPr>
              <a:spcAft>
                <a:spcPts val="1800"/>
              </a:spcAft>
              <a:buClr>
                <a:srgbClr val="64C3AD"/>
              </a:buClr>
              <a:defRPr/>
            </a:lvl2pPr>
            <a:lvl3pPr>
              <a:spcAft>
                <a:spcPts val="1800"/>
              </a:spcAft>
              <a:buClr>
                <a:srgbClr val="64C3AD"/>
              </a:buClr>
              <a:defRPr/>
            </a:lvl3pPr>
            <a:lvl4pPr>
              <a:spcAft>
                <a:spcPts val="1800"/>
              </a:spcAft>
              <a:buClr>
                <a:srgbClr val="64C3AD"/>
              </a:buClr>
              <a:defRPr/>
            </a:lvl4pPr>
            <a:lvl5pPr>
              <a:spcAft>
                <a:spcPts val="1800"/>
              </a:spcAft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6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0" y="1"/>
            <a:ext cx="1" cy="1276357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0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726906" y="6611815"/>
            <a:ext cx="721660" cy="246185"/>
          </a:xfrm>
          <a:prstGeom prst="rect">
            <a:avLst/>
          </a:prstGeom>
          <a:solidFill>
            <a:srgbClr val="64C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5726906" y="1354127"/>
            <a:ext cx="721660" cy="57209"/>
          </a:xfrm>
          <a:prstGeom prst="rect">
            <a:avLst/>
          </a:prstGeom>
          <a:solidFill>
            <a:srgbClr val="64C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63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5328000" cy="3906435"/>
          </a:xfrm>
        </p:spPr>
        <p:txBody>
          <a:bodyPr>
            <a:noAutofit/>
          </a:bodyPr>
          <a:lstStyle>
            <a:lvl1pPr>
              <a:buClr>
                <a:srgbClr val="64C3AD"/>
              </a:buClr>
              <a:defRPr/>
            </a:lvl1pPr>
            <a:lvl2pPr>
              <a:buClr>
                <a:srgbClr val="64C3AD"/>
              </a:buClr>
              <a:defRPr/>
            </a:lvl2pPr>
            <a:lvl3pPr>
              <a:spcBef>
                <a:spcPts val="0"/>
              </a:spcBef>
              <a:buClr>
                <a:srgbClr val="64C3AD"/>
              </a:buClr>
              <a:defRPr/>
            </a:lvl3pPr>
            <a:lvl4pPr>
              <a:buClr>
                <a:srgbClr val="64C3AD"/>
              </a:buClr>
              <a:defRPr/>
            </a:lvl4pPr>
            <a:lvl5pPr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6"/>
            <a:ext cx="5328000" cy="3906435"/>
          </a:xfrm>
        </p:spPr>
        <p:txBody>
          <a:bodyPr>
            <a:noAutofit/>
          </a:bodyPr>
          <a:lstStyle>
            <a:lvl1pPr>
              <a:buClr>
                <a:srgbClr val="64C3AD"/>
              </a:buClr>
              <a:defRPr/>
            </a:lvl1pPr>
            <a:lvl2pPr>
              <a:buClr>
                <a:srgbClr val="64C3AD"/>
              </a:buClr>
              <a:defRPr/>
            </a:lvl2pPr>
            <a:lvl3pPr>
              <a:buClr>
                <a:srgbClr val="64C3AD"/>
              </a:buClr>
              <a:defRPr/>
            </a:lvl3pPr>
            <a:lvl4pPr>
              <a:buClr>
                <a:srgbClr val="64C3AD"/>
              </a:buClr>
              <a:defRPr/>
            </a:lvl4pPr>
            <a:lvl5pPr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0" y="1"/>
            <a:ext cx="1" cy="1276357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9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6"/>
            <a:ext cx="3358489" cy="3763134"/>
          </a:xfrm>
        </p:spPr>
        <p:txBody>
          <a:bodyPr>
            <a:noAutofit/>
          </a:bodyPr>
          <a:lstStyle>
            <a:lvl1pPr>
              <a:buClr>
                <a:srgbClr val="64C3AD"/>
              </a:buClr>
              <a:defRPr/>
            </a:lvl1pPr>
            <a:lvl2pPr>
              <a:buClr>
                <a:srgbClr val="64C3AD"/>
              </a:buClr>
              <a:defRPr/>
            </a:lvl2pPr>
            <a:lvl3pPr>
              <a:buClr>
                <a:srgbClr val="64C3AD"/>
              </a:buClr>
              <a:defRPr/>
            </a:lvl3pPr>
            <a:lvl4pPr>
              <a:buClr>
                <a:srgbClr val="64C3AD"/>
              </a:buClr>
              <a:defRPr/>
            </a:lvl4pPr>
            <a:lvl5pPr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80" y="1825625"/>
            <a:ext cx="3358489" cy="3763134"/>
          </a:xfrm>
        </p:spPr>
        <p:txBody>
          <a:bodyPr>
            <a:noAutofit/>
          </a:bodyPr>
          <a:lstStyle>
            <a:lvl1pPr>
              <a:buClr>
                <a:srgbClr val="64C3AD"/>
              </a:buClr>
              <a:defRPr/>
            </a:lvl1pPr>
            <a:lvl2pPr>
              <a:buClr>
                <a:srgbClr val="64C3AD"/>
              </a:buClr>
              <a:defRPr/>
            </a:lvl2pPr>
            <a:lvl3pPr>
              <a:buClr>
                <a:srgbClr val="64C3AD"/>
              </a:buClr>
              <a:defRPr/>
            </a:lvl3pPr>
            <a:lvl4pPr>
              <a:buClr>
                <a:srgbClr val="64C3AD"/>
              </a:buClr>
              <a:defRPr/>
            </a:lvl4pPr>
            <a:lvl5pPr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2" y="1825625"/>
            <a:ext cx="3358489" cy="3763134"/>
          </a:xfrm>
        </p:spPr>
        <p:txBody>
          <a:bodyPr>
            <a:noAutofit/>
          </a:bodyPr>
          <a:lstStyle>
            <a:lvl1pPr>
              <a:buClr>
                <a:srgbClr val="64C3AD"/>
              </a:buClr>
              <a:defRPr/>
            </a:lvl1pPr>
            <a:lvl2pPr>
              <a:buClr>
                <a:srgbClr val="64C3AD"/>
              </a:buClr>
              <a:defRPr/>
            </a:lvl2pPr>
            <a:lvl3pPr>
              <a:buClr>
                <a:srgbClr val="64C3AD"/>
              </a:buClr>
              <a:defRPr/>
            </a:lvl3pPr>
            <a:lvl4pPr>
              <a:buClr>
                <a:srgbClr val="64C3AD"/>
              </a:buClr>
              <a:defRPr/>
            </a:lvl4pPr>
            <a:lvl5pPr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200" y="1"/>
            <a:ext cx="1" cy="1276357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27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0">
                <a:solidFill>
                  <a:srgbClr val="64C3AD"/>
                </a:solidFill>
              </a:defRPr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097331"/>
          </a:xfrm>
        </p:spPr>
        <p:txBody>
          <a:bodyPr wrap="square">
            <a:noAutofit/>
          </a:bodyPr>
          <a:lstStyle>
            <a:lvl1pPr>
              <a:buClr>
                <a:srgbClr val="64C3AD"/>
              </a:buClr>
              <a:defRPr/>
            </a:lvl1pPr>
            <a:lvl2pPr>
              <a:buClr>
                <a:srgbClr val="64C3AD"/>
              </a:buClr>
              <a:defRPr/>
            </a:lvl2pPr>
            <a:lvl3pPr>
              <a:buClr>
                <a:srgbClr val="64C3AD"/>
              </a:buClr>
              <a:defRPr/>
            </a:lvl3pPr>
            <a:lvl4pPr>
              <a:buClr>
                <a:srgbClr val="64C3AD"/>
              </a:buClr>
              <a:defRPr/>
            </a:lvl4pPr>
            <a:lvl5pPr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0">
                <a:solidFill>
                  <a:srgbClr val="64C3AD"/>
                </a:solidFill>
              </a:defRPr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097331"/>
          </a:xfrm>
        </p:spPr>
        <p:txBody>
          <a:bodyPr wrap="square">
            <a:noAutofit/>
          </a:bodyPr>
          <a:lstStyle>
            <a:lvl1pPr>
              <a:buClr>
                <a:srgbClr val="64C3AD"/>
              </a:buClr>
              <a:defRPr/>
            </a:lvl1pPr>
            <a:lvl2pPr>
              <a:buClr>
                <a:srgbClr val="64C3AD"/>
              </a:buClr>
              <a:defRPr/>
            </a:lvl2pPr>
            <a:lvl3pPr>
              <a:buClr>
                <a:srgbClr val="64C3AD"/>
              </a:buClr>
              <a:defRPr/>
            </a:lvl3pPr>
            <a:lvl4pPr>
              <a:buClr>
                <a:srgbClr val="64C3AD"/>
              </a:buClr>
              <a:defRPr/>
            </a:lvl4pPr>
            <a:lvl5pPr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200" y="1"/>
            <a:ext cx="1" cy="1276357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99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0" y="1"/>
            <a:ext cx="1" cy="1276357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95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rgbClr val="64C3AD"/>
            </a:solidFill>
          </a:ln>
        </p:spPr>
        <p:txBody>
          <a:bodyPr/>
          <a:lstStyle>
            <a:lvl1pPr>
              <a:buClr>
                <a:srgbClr val="64C3AD"/>
              </a:buClr>
              <a:defRPr/>
            </a:lvl1pPr>
          </a:lstStyle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4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53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3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3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480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7" y="1825626"/>
            <a:ext cx="4926841" cy="3769957"/>
          </a:xfrm>
        </p:spPr>
        <p:txBody>
          <a:bodyPr>
            <a:noAutofit/>
          </a:bodyPr>
          <a:lstStyle>
            <a:lvl1pPr>
              <a:buClr>
                <a:srgbClr val="64C3AD"/>
              </a:buClr>
              <a:defRPr/>
            </a:lvl1pPr>
            <a:lvl2pPr>
              <a:buClr>
                <a:srgbClr val="64C3AD"/>
              </a:buClr>
              <a:defRPr/>
            </a:lvl2pPr>
            <a:lvl3pPr>
              <a:buClr>
                <a:srgbClr val="64C3AD"/>
              </a:buClr>
              <a:defRPr/>
            </a:lvl3pPr>
            <a:lvl4pPr>
              <a:buClr>
                <a:srgbClr val="64C3AD"/>
              </a:buClr>
              <a:defRPr/>
            </a:lvl4pPr>
            <a:lvl5pPr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2"/>
            <a:ext cx="6142383" cy="6964017"/>
          </a:xfrm>
          <a:solidFill>
            <a:schemeClr val="bg2"/>
          </a:solidFill>
          <a:ln w="28575">
            <a:solidFill>
              <a:srgbClr val="64C3AD"/>
            </a:solidFill>
          </a:ln>
        </p:spPr>
        <p:txBody>
          <a:bodyPr/>
          <a:lstStyle>
            <a:lvl1pPr>
              <a:buClr>
                <a:srgbClr val="64C3AD"/>
              </a:buCl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77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0" y="1"/>
            <a:ext cx="1" cy="1276357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3" y="2284667"/>
            <a:ext cx="3141663" cy="2090737"/>
          </a:xfrm>
          <a:solidFill>
            <a:schemeClr val="bg2"/>
          </a:solidFill>
        </p:spPr>
        <p:txBody>
          <a:bodyPr/>
          <a:lstStyle>
            <a:lvl1pPr>
              <a:buClr>
                <a:srgbClr val="64C3AD"/>
              </a:buClr>
              <a:defRPr/>
            </a:lvl1pPr>
          </a:lstStyle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2" y="2284668"/>
            <a:ext cx="3141663" cy="2090737"/>
          </a:xfrm>
          <a:solidFill>
            <a:schemeClr val="bg2"/>
          </a:solidFill>
        </p:spPr>
        <p:txBody>
          <a:bodyPr/>
          <a:lstStyle>
            <a:lvl1pPr>
              <a:buClr>
                <a:srgbClr val="64C3AD"/>
              </a:buClr>
              <a:defRPr/>
            </a:lvl1pPr>
          </a:lstStyle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7" y="2284667"/>
            <a:ext cx="3141663" cy="2090737"/>
          </a:xfrm>
          <a:solidFill>
            <a:schemeClr val="bg2"/>
          </a:solidFill>
        </p:spPr>
        <p:txBody>
          <a:bodyPr/>
          <a:lstStyle>
            <a:lvl1pPr>
              <a:buClr>
                <a:srgbClr val="64C3AD"/>
              </a:buClr>
              <a:defRPr/>
            </a:lvl1pPr>
          </a:lstStyle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5" y="4038685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5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8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651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0" y="1"/>
            <a:ext cx="1" cy="1276357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70" y="2159957"/>
            <a:ext cx="2461591" cy="1638158"/>
          </a:xfrm>
          <a:solidFill>
            <a:schemeClr val="bg2"/>
          </a:solidFill>
        </p:spPr>
        <p:txBody>
          <a:bodyPr/>
          <a:lstStyle>
            <a:lvl1pPr>
              <a:buClr>
                <a:srgbClr val="64C3AD"/>
              </a:buClr>
              <a:defRPr/>
            </a:lvl1pPr>
          </a:lstStyle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9" y="3968881"/>
            <a:ext cx="2461591" cy="1638158"/>
          </a:xfrm>
          <a:solidFill>
            <a:schemeClr val="bg2"/>
          </a:solidFill>
        </p:spPr>
        <p:txBody>
          <a:bodyPr/>
          <a:lstStyle>
            <a:lvl1pPr>
              <a:buClr>
                <a:srgbClr val="64C3AD"/>
              </a:buClr>
              <a:defRPr/>
            </a:lvl1pPr>
          </a:lstStyle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7"/>
            <a:ext cx="2461593" cy="1638159"/>
          </a:xfrm>
          <a:solidFill>
            <a:schemeClr val="bg2"/>
          </a:solidFill>
        </p:spPr>
        <p:txBody>
          <a:bodyPr/>
          <a:lstStyle>
            <a:lvl1pPr>
              <a:buClr>
                <a:srgbClr val="64C3AD"/>
              </a:buClr>
              <a:defRPr/>
            </a:lvl1pPr>
          </a:lstStyle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8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50" y="3968880"/>
            <a:ext cx="2461591" cy="1638158"/>
          </a:xfrm>
          <a:solidFill>
            <a:schemeClr val="bg2"/>
          </a:solidFill>
        </p:spPr>
        <p:txBody>
          <a:bodyPr/>
          <a:lstStyle>
            <a:lvl1pPr>
              <a:buClr>
                <a:srgbClr val="64C3AD"/>
              </a:buClr>
              <a:defRPr/>
            </a:lvl1pPr>
          </a:lstStyle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7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724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>
            <a:lvl1pPr>
              <a:buClr>
                <a:srgbClr val="64C3AD"/>
              </a:buClr>
              <a:defRPr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4"/>
            <a:ext cx="10515600" cy="2035175"/>
          </a:xfrm>
        </p:spPr>
        <p:txBody>
          <a:bodyPr/>
          <a:lstStyle>
            <a:lvl1pPr>
              <a:buClr>
                <a:srgbClr val="64C3AD"/>
              </a:buClr>
              <a:defRPr/>
            </a:lvl1pPr>
            <a:lvl2pPr>
              <a:buClr>
                <a:srgbClr val="64C3AD"/>
              </a:buClr>
              <a:defRPr/>
            </a:lvl2pPr>
            <a:lvl3pPr>
              <a:buClr>
                <a:srgbClr val="64C3AD"/>
              </a:buClr>
              <a:defRPr/>
            </a:lvl3pPr>
            <a:lvl4pPr>
              <a:buClr>
                <a:srgbClr val="64C3AD"/>
              </a:buClr>
              <a:defRPr/>
            </a:lvl4pPr>
            <a:lvl5pPr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886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42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‹Nr.›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7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mag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9761" y="544473"/>
            <a:ext cx="11072484" cy="25304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333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1207239" y="2540716"/>
            <a:ext cx="2926104" cy="1758056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8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207239" y="4438118"/>
            <a:ext cx="2926104" cy="656196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333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4633367" y="2540716"/>
            <a:ext cx="2926104" cy="1758056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8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633367" y="4438118"/>
            <a:ext cx="2926104" cy="656196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333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8059495" y="2540716"/>
            <a:ext cx="2926104" cy="1758056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8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8059495" y="4438118"/>
            <a:ext cx="2926104" cy="656196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333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956601" y="6070865"/>
            <a:ext cx="2610937" cy="890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F2DE9F-A8ED-4EBD-8515-0216B73BBA37}" type="datetime3">
              <a:rPr lang="en-US" smtClean="0"/>
              <a:t>30 June 2025</a:t>
            </a:fld>
            <a:endParaRPr lang="en-GB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6601" y="6195295"/>
            <a:ext cx="2610937" cy="9178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COWI Powerpoint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048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5" y="333375"/>
            <a:ext cx="10801351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5" y="1413375"/>
            <a:ext cx="10801351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4" y="2243443"/>
            <a:ext cx="10801351" cy="359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Joint webinar: Demystifying the carbon market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935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6"/>
            <a:ext cx="100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/>
              <a:t>BM92, 05 – 08 July 2022, Lisbon / Portugal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270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right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1440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2F477-266C-4C9D-A64F-287BA3F4CF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1880315"/>
            <a:ext cx="522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71A36E-45E1-4553-9842-66EF392719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44885" y="1880315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D669EEE-6563-477F-A4CD-D425F6140F0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347256" y="1880315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5DE353-D720-4A1F-9ECC-89FB1390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18" y="333375"/>
            <a:ext cx="5220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913AB32-E310-49A2-9A47-2348F6B61E5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pt-BR"/>
              <a:t>BM92, 05 – 08 July 2022, Lisbon / Portugal</a:t>
            </a:r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266A723-640D-4EFF-93D1-1E964694156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4DEE883-581D-4AC9-9251-8929D0C8E380}"/>
              </a:ext>
            </a:extLst>
          </p:cNvPr>
          <p:cNvSpPr>
            <a:spLocks noGrp="1" noChangeAspect="1"/>
          </p:cNvSpPr>
          <p:nvPr>
            <p:ph type="body" sz="quarter" idx="25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4C9A43E-093B-42AD-B427-BA16E45D56B6}"/>
              </a:ext>
            </a:extLst>
          </p:cNvPr>
          <p:cNvSpPr>
            <a:spLocks noGrp="1" noChangeAspect="1"/>
          </p:cNvSpPr>
          <p:nvPr>
            <p:ph type="body" sz="quarter" idx="2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927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85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rgbClr val="64C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650626" cy="1240348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34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303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64C3AD"/>
              </a:buClr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rgbClr val="64C3AD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rgbClr val="64C3AD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rgbClr val="64C3AD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72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64C3AD"/>
              </a:buClr>
              <a:defRPr/>
            </a:lvl1pPr>
            <a:lvl2pPr>
              <a:spcAft>
                <a:spcPts val="1800"/>
              </a:spcAft>
              <a:buClr>
                <a:srgbClr val="64C3AD"/>
              </a:buClr>
              <a:defRPr/>
            </a:lvl2pPr>
            <a:lvl3pPr>
              <a:spcAft>
                <a:spcPts val="1800"/>
              </a:spcAft>
              <a:buClr>
                <a:srgbClr val="64C3AD"/>
              </a:buClr>
              <a:defRPr/>
            </a:lvl3pPr>
            <a:lvl4pPr>
              <a:spcAft>
                <a:spcPts val="1800"/>
              </a:spcAft>
              <a:buClr>
                <a:srgbClr val="64C3AD"/>
              </a:buClr>
              <a:defRPr/>
            </a:lvl4pPr>
            <a:lvl5pPr>
              <a:spcAft>
                <a:spcPts val="1800"/>
              </a:spcAft>
              <a:buClr>
                <a:srgbClr val="64C3A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64C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78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033852" y="6045988"/>
            <a:ext cx="1730518" cy="471492"/>
            <a:chOff x="10033852" y="6045988"/>
            <a:chExt cx="1730518" cy="4714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3852" y="6045988"/>
              <a:ext cx="1715733" cy="45042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11718651" y="6215063"/>
              <a:ext cx="45719" cy="302417"/>
            </a:xfrm>
            <a:prstGeom prst="rect">
              <a:avLst/>
            </a:prstGeom>
            <a:solidFill>
              <a:srgbClr val="64C3AD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132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48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64C3A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64C3AD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64C3A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64C3A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64C3A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64C3A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1" y="61312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033852" y="6045988"/>
            <a:ext cx="1730518" cy="471492"/>
            <a:chOff x="10033852" y="6045988"/>
            <a:chExt cx="1730518" cy="4714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3852" y="6045988"/>
              <a:ext cx="1715733" cy="45042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11718651" y="6215063"/>
              <a:ext cx="45719" cy="302417"/>
            </a:xfrm>
            <a:prstGeom prst="rect">
              <a:avLst/>
            </a:prstGeom>
            <a:solidFill>
              <a:srgbClr val="64C3AD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053"/>
            </a:p>
          </p:txBody>
        </p:sp>
      </p:grpSp>
    </p:spTree>
    <p:extLst>
      <p:ext uri="{BB962C8B-B14F-4D97-AF65-F5344CB8AC3E}">
        <p14:creationId xmlns:p14="http://schemas.microsoft.com/office/powerpoint/2010/main" val="131906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</p:sldLayoutIdLst>
  <p:hf sldNum="0" hdr="0" ftr="0" dt="0"/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64C3AD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64C3AD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64C3A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64C3A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64C3A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64C3A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svg"/><Relationship Id="rId26" Type="http://schemas.openxmlformats.org/officeDocument/2006/relationships/image" Target="../media/image33.svg"/><Relationship Id="rId3" Type="http://schemas.openxmlformats.org/officeDocument/2006/relationships/image" Target="../media/image10.svg"/><Relationship Id="rId21" Type="http://schemas.openxmlformats.org/officeDocument/2006/relationships/image" Target="../media/image28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24" Type="http://schemas.openxmlformats.org/officeDocument/2006/relationships/image" Target="../media/image31.svg"/><Relationship Id="rId5" Type="http://schemas.openxmlformats.org/officeDocument/2006/relationships/image" Target="../media/image12.sv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svg"/><Relationship Id="rId27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OJ:L_202403012" TargetMode="External"/><Relationship Id="rId2" Type="http://schemas.openxmlformats.org/officeDocument/2006/relationships/hyperlink" Target="https://climate.ec.europa.eu/eu-action/certification-permanent-carbon-removals-carbon-farming-and-carbon-storage-products/certification-permanent-carbon-removals-carbon-farming-and-carbon-storage-products_en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ec.europa.eu/eusurvey/runner/CarbonRemovalMailingList" TargetMode="External"/><Relationship Id="rId4" Type="http://schemas.openxmlformats.org/officeDocument/2006/relationships/hyperlink" Target="https://climate.ec.europa.eu/document/download/a8abe1c4-a3c6-4c94-be0e-4b76f7fd0308_en?filename=policy_carbon_faq_crcf_regulation_e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6697" y="3404176"/>
            <a:ext cx="10065224" cy="2926882"/>
          </a:xfrm>
        </p:spPr>
        <p:txBody>
          <a:bodyPr/>
          <a:lstStyle/>
          <a:p>
            <a:r>
              <a:rPr lang="en-US" sz="44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EU Carbon Farming </a:t>
            </a:r>
          </a:p>
          <a:p>
            <a:r>
              <a:rPr lang="en-US" sz="44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where are we going</a:t>
            </a:r>
            <a:endParaRPr lang="en-US" sz="32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i="1" dirty="0">
                <a:solidFill>
                  <a:srgbClr val="FFC000"/>
                </a:solidFill>
              </a:rPr>
              <a:t>Asger Strange Olesen </a:t>
            </a:r>
          </a:p>
          <a:p>
            <a:pPr>
              <a:spcAft>
                <a:spcPts val="0"/>
              </a:spcAft>
            </a:pPr>
            <a:r>
              <a:rPr lang="en-GB" b="1" i="1" dirty="0">
                <a:solidFill>
                  <a:srgbClr val="FFC000"/>
                </a:solidFill>
              </a:rPr>
              <a:t>EU CRC Expert Group, independent member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25 June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7F9360-8970-DB40-A8EE-1DAF457DF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984502"/>
              </p:ext>
            </p:extLst>
          </p:nvPr>
        </p:nvGraphicFramePr>
        <p:xfrm>
          <a:off x="5667153" y="1592494"/>
          <a:ext cx="6328111" cy="488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5858B7F6-777E-C545-851E-0D6D34A0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3" y="254260"/>
            <a:ext cx="10515600" cy="782357"/>
          </a:xfrm>
        </p:spPr>
        <p:txBody>
          <a:bodyPr/>
          <a:lstStyle/>
          <a:p>
            <a:b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2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j-ea"/>
                <a:cs typeface="+mj-cs"/>
              </a:rPr>
            </a:br>
            <a:b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2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j-ea"/>
                <a:cs typeface="+mj-cs"/>
              </a:rPr>
            </a:b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2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j-ea"/>
                <a:cs typeface="+mj-cs"/>
              </a:rPr>
              <a:t>CRCF as part of a </a:t>
            </a:r>
            <a:r>
              <a:rPr lang="en-GB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single MRV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2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j-ea"/>
                <a:cs typeface="+mj-cs"/>
              </a:rPr>
              <a:t> system</a:t>
            </a:r>
            <a:endParaRPr lang="en-GB" dirty="0">
              <a:solidFill>
                <a:srgbClr val="002060"/>
              </a:solidFill>
              <a:latin typeface="EC Square Sans Cond Pro" panose="020B05060400000200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A300DDB-8745-4ED0-F7D7-53C142B5D2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449708"/>
              </p:ext>
            </p:extLst>
          </p:nvPr>
        </p:nvGraphicFramePr>
        <p:xfrm>
          <a:off x="970723" y="1828800"/>
          <a:ext cx="4483779" cy="4465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3465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CD47BBE4-DFF8-5F91-D1D9-681A3671132B}"/>
              </a:ext>
            </a:extLst>
          </p:cNvPr>
          <p:cNvSpPr/>
          <p:nvPr/>
        </p:nvSpPr>
        <p:spPr>
          <a:xfrm>
            <a:off x="921346" y="703348"/>
            <a:ext cx="8563650" cy="5538858"/>
          </a:xfrm>
          <a:prstGeom prst="roundRect">
            <a:avLst>
              <a:gd name="adj" fmla="val 4507"/>
            </a:avLst>
          </a:prstGeom>
          <a:solidFill>
            <a:srgbClr val="023B7A">
              <a:alpha val="1961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6094"/>
            <a:endParaRPr lang="en-DK" sz="1862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1F6F51-4049-3A83-D57A-16FD9531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55" y="193529"/>
            <a:ext cx="10697802" cy="359887"/>
          </a:xfrm>
        </p:spPr>
        <p:txBody>
          <a:bodyPr/>
          <a:lstStyle/>
          <a:p>
            <a:r>
              <a:rPr lang="en-US" sz="2000"/>
              <a:t>The EU Green Taxonomy and the emerging EU architecture</a:t>
            </a:r>
            <a:endParaRPr lang="en-US" sz="32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D16F69-1B84-FBCD-028B-9F278F07E5B2}"/>
              </a:ext>
            </a:extLst>
          </p:cNvPr>
          <p:cNvSpPr/>
          <p:nvPr/>
        </p:nvSpPr>
        <p:spPr>
          <a:xfrm>
            <a:off x="2418846" y="1167660"/>
            <a:ext cx="9360984" cy="6119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2"/>
            <a:endParaRPr lang="en-US" sz="2053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FC1952-5E2C-9D7B-59C5-F2A5ED52D45F}"/>
              </a:ext>
            </a:extLst>
          </p:cNvPr>
          <p:cNvSpPr/>
          <p:nvPr/>
        </p:nvSpPr>
        <p:spPr>
          <a:xfrm>
            <a:off x="2390819" y="4346286"/>
            <a:ext cx="9423218" cy="6119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2"/>
            <a:endParaRPr lang="en-US" sz="2053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AEED6E-C789-EA61-FC73-6F520F1B1B08}"/>
              </a:ext>
            </a:extLst>
          </p:cNvPr>
          <p:cNvSpPr/>
          <p:nvPr/>
        </p:nvSpPr>
        <p:spPr>
          <a:xfrm>
            <a:off x="2390820" y="5448970"/>
            <a:ext cx="5555517" cy="6119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2"/>
            <a:endParaRPr lang="en-US" sz="2053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B98E8A-A083-C894-64D1-1F3157626ECA}"/>
              </a:ext>
            </a:extLst>
          </p:cNvPr>
          <p:cNvSpPr txBox="1"/>
          <p:nvPr/>
        </p:nvSpPr>
        <p:spPr>
          <a:xfrm>
            <a:off x="8124782" y="1261870"/>
            <a:ext cx="102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900" b="1">
                <a:solidFill>
                  <a:srgbClr val="FFFFFF">
                    <a:lumMod val="50000"/>
                  </a:srgbClr>
                </a:solidFill>
                <a:latin typeface="Arial"/>
              </a:rPr>
              <a:t>EU and UN targets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EB5A25-1A46-1D43-1E77-192920DF7F0C}"/>
              </a:ext>
            </a:extLst>
          </p:cNvPr>
          <p:cNvSpPr txBox="1"/>
          <p:nvPr/>
        </p:nvSpPr>
        <p:spPr>
          <a:xfrm>
            <a:off x="8155767" y="4565339"/>
            <a:ext cx="11126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900" b="1">
                <a:solidFill>
                  <a:srgbClr val="1E858B">
                    <a:lumMod val="75000"/>
                  </a:srgbClr>
                </a:solidFill>
                <a:latin typeface="Arial"/>
              </a:rPr>
              <a:t>NZ-AOA/AM etc.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2061BD-4870-0E07-1244-B99F56F5402C}"/>
              </a:ext>
            </a:extLst>
          </p:cNvPr>
          <p:cNvSpPr txBox="1"/>
          <p:nvPr/>
        </p:nvSpPr>
        <p:spPr>
          <a:xfrm>
            <a:off x="8055258" y="5441571"/>
            <a:ext cx="1560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800">
                <a:solidFill>
                  <a:srgbClr val="4BC5DE">
                    <a:lumMod val="50000"/>
                  </a:srgbClr>
                </a:solidFill>
                <a:latin typeface="Arial"/>
              </a:rPr>
              <a:t>Accounted and ”additional”, but not eligible in e.g. EU-ETS</a:t>
            </a:r>
          </a:p>
        </p:txBody>
      </p:sp>
      <p:pic>
        <p:nvPicPr>
          <p:cNvPr id="39" name="Graphic 38" descr="No sign with solid fill">
            <a:extLst>
              <a:ext uri="{FF2B5EF4-FFF2-40B4-BE49-F238E27FC236}">
                <a16:creationId xmlns:a16="http://schemas.microsoft.com/office/drawing/2014/main" id="{BD8C8B0A-3C7C-C3A9-2EBE-241E9ADC7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3617" y="5422060"/>
            <a:ext cx="421778" cy="42177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EED8E69-BE65-E8DD-E624-82072395AC72}"/>
              </a:ext>
            </a:extLst>
          </p:cNvPr>
          <p:cNvSpPr txBox="1"/>
          <p:nvPr/>
        </p:nvSpPr>
        <p:spPr>
          <a:xfrm>
            <a:off x="3035596" y="5565270"/>
            <a:ext cx="115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900">
                <a:solidFill>
                  <a:srgbClr val="4BC5DE">
                    <a:lumMod val="50000"/>
                  </a:srgbClr>
                </a:solidFill>
                <a:latin typeface="Arial"/>
              </a:rPr>
              <a:t>Individual plots or FMUs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F8A637B-A52B-3999-D853-BB42878DEADE}"/>
              </a:ext>
            </a:extLst>
          </p:cNvPr>
          <p:cNvSpPr txBox="1"/>
          <p:nvPr/>
        </p:nvSpPr>
        <p:spPr>
          <a:xfrm>
            <a:off x="2340170" y="910748"/>
            <a:ext cx="5234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1200" b="1">
                <a:solidFill>
                  <a:srgbClr val="FFFFFF">
                    <a:lumMod val="50000"/>
                  </a:srgbClr>
                </a:solidFill>
                <a:latin typeface="Arial"/>
              </a:rPr>
              <a:t>National GHG/Climate Reporting LULUCF</a:t>
            </a:r>
          </a:p>
        </p:txBody>
      </p:sp>
      <p:pic>
        <p:nvPicPr>
          <p:cNvPr id="48" name="Graphic 47" descr="Computer with solid fill">
            <a:extLst>
              <a:ext uri="{FF2B5EF4-FFF2-40B4-BE49-F238E27FC236}">
                <a16:creationId xmlns:a16="http://schemas.microsoft.com/office/drawing/2014/main" id="{500CDB45-9C31-06DB-0FFE-540CA619FB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0249" y="4516487"/>
            <a:ext cx="395980" cy="39598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7459AE7-1795-C961-6323-F255A4983C97}"/>
              </a:ext>
            </a:extLst>
          </p:cNvPr>
          <p:cNvSpPr txBox="1"/>
          <p:nvPr/>
        </p:nvSpPr>
        <p:spPr>
          <a:xfrm>
            <a:off x="6415119" y="4459027"/>
            <a:ext cx="111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900">
                <a:solidFill>
                  <a:srgbClr val="1EC08A">
                    <a:lumMod val="50000"/>
                  </a:srgbClr>
                </a:solidFill>
                <a:latin typeface="Arial"/>
              </a:rPr>
              <a:t>Service Provider Tools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569B3C-9D6C-C85A-1BB0-D9F7C1CFE20F}"/>
              </a:ext>
            </a:extLst>
          </p:cNvPr>
          <p:cNvSpPr txBox="1"/>
          <p:nvPr/>
        </p:nvSpPr>
        <p:spPr>
          <a:xfrm>
            <a:off x="4703484" y="5561031"/>
            <a:ext cx="128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900">
                <a:solidFill>
                  <a:srgbClr val="1EC08A">
                    <a:lumMod val="50000"/>
                  </a:srgbClr>
                </a:solidFill>
                <a:latin typeface="Arial"/>
              </a:rPr>
              <a:t>Standard specific methodologies</a:t>
            </a:r>
          </a:p>
        </p:txBody>
      </p:sp>
      <p:pic>
        <p:nvPicPr>
          <p:cNvPr id="19" name="Graphic 18" descr="Computer with solid fill">
            <a:extLst>
              <a:ext uri="{FF2B5EF4-FFF2-40B4-BE49-F238E27FC236}">
                <a16:creationId xmlns:a16="http://schemas.microsoft.com/office/drawing/2014/main" id="{246B3CDA-5B42-D74B-9DF9-C148DF9A8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4510" y="5618404"/>
            <a:ext cx="395980" cy="395980"/>
          </a:xfrm>
          <a:prstGeom prst="rect">
            <a:avLst/>
          </a:prstGeom>
        </p:spPr>
      </p:pic>
      <p:pic>
        <p:nvPicPr>
          <p:cNvPr id="51" name="Graphic 50" descr="Bank outline">
            <a:extLst>
              <a:ext uri="{FF2B5EF4-FFF2-40B4-BE49-F238E27FC236}">
                <a16:creationId xmlns:a16="http://schemas.microsoft.com/office/drawing/2014/main" id="{DE03D809-9371-2A0B-67C6-6F6BBE1CAA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36102" y="1148746"/>
            <a:ext cx="577412" cy="577412"/>
          </a:xfrm>
          <a:prstGeom prst="rect">
            <a:avLst/>
          </a:prstGeom>
        </p:spPr>
      </p:pic>
      <p:pic>
        <p:nvPicPr>
          <p:cNvPr id="55" name="Graphic 54" descr="Computer with solid fill">
            <a:extLst>
              <a:ext uri="{FF2B5EF4-FFF2-40B4-BE49-F238E27FC236}">
                <a16:creationId xmlns:a16="http://schemas.microsoft.com/office/drawing/2014/main" id="{08D06179-D91E-9CEF-DAA5-32EA0072B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8276" y="1274781"/>
            <a:ext cx="395980" cy="39598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99A5966-D6B9-C06E-EDAB-7312212D7270}"/>
              </a:ext>
            </a:extLst>
          </p:cNvPr>
          <p:cNvSpPr txBox="1"/>
          <p:nvPr/>
        </p:nvSpPr>
        <p:spPr>
          <a:xfrm>
            <a:off x="6404652" y="1246961"/>
            <a:ext cx="99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900">
                <a:solidFill>
                  <a:srgbClr val="1EC08A">
                    <a:lumMod val="50000"/>
                  </a:srgbClr>
                </a:solidFill>
                <a:latin typeface="Arial"/>
              </a:rPr>
              <a:t>MS models &amp; tools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BF0AD3-4932-1C97-04CB-03666ABB6DFA}"/>
              </a:ext>
            </a:extLst>
          </p:cNvPr>
          <p:cNvSpPr txBox="1"/>
          <p:nvPr/>
        </p:nvSpPr>
        <p:spPr>
          <a:xfrm>
            <a:off x="2358339" y="4098548"/>
            <a:ext cx="2573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1200" b="1">
                <a:solidFill>
                  <a:srgbClr val="1E858B">
                    <a:lumMod val="75000"/>
                  </a:srgbClr>
                </a:solidFill>
                <a:latin typeface="Arial"/>
              </a:rPr>
              <a:t>Financial value chain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45F626E-6E23-BCC8-F6AA-505DAB4277F8}"/>
              </a:ext>
            </a:extLst>
          </p:cNvPr>
          <p:cNvSpPr txBox="1"/>
          <p:nvPr/>
        </p:nvSpPr>
        <p:spPr>
          <a:xfrm>
            <a:off x="2358340" y="5183213"/>
            <a:ext cx="3103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1200" b="1">
                <a:solidFill>
                  <a:srgbClr val="4BC5DE">
                    <a:lumMod val="50000"/>
                  </a:srgbClr>
                </a:solidFill>
                <a:latin typeface="Arial"/>
              </a:rPr>
              <a:t>Carbon/ES Tradable Units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6616A5F-B24F-5012-25E8-642249E91D02}"/>
              </a:ext>
            </a:extLst>
          </p:cNvPr>
          <p:cNvSpPr txBox="1"/>
          <p:nvPr/>
        </p:nvSpPr>
        <p:spPr>
          <a:xfrm>
            <a:off x="3028630" y="1283087"/>
            <a:ext cx="141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900">
                <a:solidFill>
                  <a:srgbClr val="FFFFFF">
                    <a:lumMod val="50000"/>
                  </a:srgbClr>
                </a:solidFill>
                <a:latin typeface="Arial"/>
              </a:rPr>
              <a:t>All managed land in a MS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AFDB2C-C64E-6EC7-B0D4-9541D0B49AD7}"/>
              </a:ext>
            </a:extLst>
          </p:cNvPr>
          <p:cNvSpPr/>
          <p:nvPr/>
        </p:nvSpPr>
        <p:spPr>
          <a:xfrm>
            <a:off x="2404566" y="3331701"/>
            <a:ext cx="9409471" cy="611968"/>
          </a:xfrm>
          <a:prstGeom prst="roundRect">
            <a:avLst/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2"/>
            <a:endParaRPr lang="en-US" sz="2053">
              <a:solidFill>
                <a:srgbClr val="034EA2">
                  <a:lumMod val="20000"/>
                  <a:lumOff val="80000"/>
                </a:srgbClr>
              </a:solidFill>
              <a:latin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05A74D-5170-EA5F-9794-2B707E6C7209}"/>
              </a:ext>
            </a:extLst>
          </p:cNvPr>
          <p:cNvSpPr txBox="1"/>
          <p:nvPr/>
        </p:nvSpPr>
        <p:spPr>
          <a:xfrm>
            <a:off x="8118964" y="3455800"/>
            <a:ext cx="119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900" b="1">
                <a:solidFill>
                  <a:srgbClr val="D3E8F9">
                    <a:lumMod val="25000"/>
                  </a:srgbClr>
                </a:solidFill>
                <a:latin typeface="Arial"/>
              </a:rPr>
              <a:t>GHG footprint of entity or product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ED7BC4-4096-95B6-FA63-FBCDD93B5571}"/>
              </a:ext>
            </a:extLst>
          </p:cNvPr>
          <p:cNvSpPr txBox="1"/>
          <p:nvPr/>
        </p:nvSpPr>
        <p:spPr>
          <a:xfrm>
            <a:off x="2323120" y="3071410"/>
            <a:ext cx="1752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1200" b="1">
                <a:solidFill>
                  <a:srgbClr val="D3E8F9">
                    <a:lumMod val="25000"/>
                  </a:srgbClr>
                </a:solidFill>
                <a:latin typeface="Arial"/>
              </a:rPr>
              <a:t>Product Value Chain</a:t>
            </a:r>
          </a:p>
        </p:txBody>
      </p:sp>
      <p:pic>
        <p:nvPicPr>
          <p:cNvPr id="68" name="Graphic 67" descr="Computer with solid fill">
            <a:extLst>
              <a:ext uri="{FF2B5EF4-FFF2-40B4-BE49-F238E27FC236}">
                <a16:creationId xmlns:a16="http://schemas.microsoft.com/office/drawing/2014/main" id="{F85B1BC5-25DB-438F-0DBA-C9D708819F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3996" y="3438823"/>
            <a:ext cx="395980" cy="39598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D8EF9C8-4F5C-4F06-5DA2-21117571B03C}"/>
              </a:ext>
            </a:extLst>
          </p:cNvPr>
          <p:cNvSpPr txBox="1"/>
          <p:nvPr/>
        </p:nvSpPr>
        <p:spPr>
          <a:xfrm>
            <a:off x="6379899" y="3426150"/>
            <a:ext cx="123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900">
                <a:solidFill>
                  <a:srgbClr val="1EC08A">
                    <a:lumMod val="50000"/>
                  </a:srgbClr>
                </a:solidFill>
                <a:latin typeface="Arial"/>
              </a:rPr>
              <a:t>Freedom of model and tool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95744DD-4EC2-5F6F-E054-9F3B1F936F8C}"/>
              </a:ext>
            </a:extLst>
          </p:cNvPr>
          <p:cNvSpPr txBox="1"/>
          <p:nvPr/>
        </p:nvSpPr>
        <p:spPr>
          <a:xfrm>
            <a:off x="3043462" y="4418748"/>
            <a:ext cx="14165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900">
                <a:solidFill>
                  <a:srgbClr val="D3E8F9">
                    <a:lumMod val="25000"/>
                  </a:srgbClr>
                </a:solidFill>
                <a:latin typeface="Arial"/>
              </a:rPr>
              <a:t>FMUs owned or financed by financial sector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4D1A01B-6651-98DB-4431-C67CB921F27A}"/>
              </a:ext>
            </a:extLst>
          </p:cNvPr>
          <p:cNvSpPr txBox="1"/>
          <p:nvPr/>
        </p:nvSpPr>
        <p:spPr>
          <a:xfrm>
            <a:off x="4685710" y="1274682"/>
            <a:ext cx="14022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12"/>
            <a:r>
              <a:rPr lang="en-US" sz="900">
                <a:solidFill>
                  <a:srgbClr val="1EC08A">
                    <a:lumMod val="50000"/>
                  </a:srgbClr>
                </a:solidFill>
                <a:latin typeface="Arial"/>
              </a:rPr>
              <a:t>IPCC Methodologies</a:t>
            </a:r>
            <a:endParaRPr lang="en-US" sz="900">
              <a:solidFill>
                <a:srgbClr val="4D4D4D"/>
              </a:solidFill>
              <a:latin typeface="Arial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28D2A72-5AE3-9453-9350-4CB7AEF091F0}"/>
              </a:ext>
            </a:extLst>
          </p:cNvPr>
          <p:cNvSpPr txBox="1"/>
          <p:nvPr/>
        </p:nvSpPr>
        <p:spPr>
          <a:xfrm>
            <a:off x="4660957" y="3439938"/>
            <a:ext cx="14022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12"/>
            <a:r>
              <a:rPr lang="en-US" sz="900">
                <a:solidFill>
                  <a:srgbClr val="1EC08A">
                    <a:lumMod val="50000"/>
                  </a:srgbClr>
                </a:solidFill>
                <a:latin typeface="Arial"/>
              </a:rPr>
              <a:t>IPCC Methodologies</a:t>
            </a:r>
            <a:endParaRPr lang="en-US" sz="900">
              <a:solidFill>
                <a:srgbClr val="4D4D4D"/>
              </a:solidFill>
              <a:latin typeface="Arial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23376D9-5BCC-27E2-6025-3ECC06AEFE6B}"/>
              </a:ext>
            </a:extLst>
          </p:cNvPr>
          <p:cNvSpPr txBox="1"/>
          <p:nvPr/>
        </p:nvSpPr>
        <p:spPr>
          <a:xfrm>
            <a:off x="4696175" y="4386583"/>
            <a:ext cx="125154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12"/>
            <a:r>
              <a:rPr lang="en-US" sz="900">
                <a:solidFill>
                  <a:srgbClr val="1EC08A">
                    <a:lumMod val="50000"/>
                  </a:srgbClr>
                </a:solidFill>
                <a:latin typeface="Arial"/>
              </a:rPr>
              <a:t>GHG-Protocol or similar methodologies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2D1A4F3-20F4-FAEF-5D7F-11901808524C}"/>
              </a:ext>
            </a:extLst>
          </p:cNvPr>
          <p:cNvSpPr txBox="1"/>
          <p:nvPr/>
        </p:nvSpPr>
        <p:spPr>
          <a:xfrm>
            <a:off x="6380150" y="5557973"/>
            <a:ext cx="111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900">
                <a:solidFill>
                  <a:srgbClr val="1EC08A">
                    <a:lumMod val="50000"/>
                  </a:srgbClr>
                </a:solidFill>
                <a:latin typeface="Arial"/>
              </a:rPr>
              <a:t>Service Provider Tools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797B2239-8C03-D18B-018D-52A0AF2B86F9}"/>
              </a:ext>
            </a:extLst>
          </p:cNvPr>
          <p:cNvSpPr/>
          <p:nvPr/>
        </p:nvSpPr>
        <p:spPr>
          <a:xfrm>
            <a:off x="7405661" y="5838863"/>
            <a:ext cx="4408376" cy="223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2"/>
            <a:endParaRPr lang="en-US" sz="2053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200C8E2-83C5-0AFF-5CAD-F73BAAF639A8}"/>
              </a:ext>
            </a:extLst>
          </p:cNvPr>
          <p:cNvSpPr/>
          <p:nvPr/>
        </p:nvSpPr>
        <p:spPr>
          <a:xfrm>
            <a:off x="2406100" y="2146690"/>
            <a:ext cx="9373730" cy="6119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2"/>
            <a:endParaRPr lang="en-US" sz="2053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7604915-FEA5-B323-04F1-3D6C8A400C04}"/>
              </a:ext>
            </a:extLst>
          </p:cNvPr>
          <p:cNvSpPr txBox="1"/>
          <p:nvPr/>
        </p:nvSpPr>
        <p:spPr>
          <a:xfrm>
            <a:off x="8135838" y="2281477"/>
            <a:ext cx="129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900" b="1">
                <a:solidFill>
                  <a:srgbClr val="FFFFFF">
                    <a:lumMod val="50000"/>
                  </a:srgbClr>
                </a:solidFill>
                <a:latin typeface="Arial"/>
              </a:rPr>
              <a:t>Specific policy objectives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97B8788-574E-F974-D26D-0DB14EB5886B}"/>
              </a:ext>
            </a:extLst>
          </p:cNvPr>
          <p:cNvSpPr txBox="1"/>
          <p:nvPr/>
        </p:nvSpPr>
        <p:spPr>
          <a:xfrm>
            <a:off x="2324653" y="1884166"/>
            <a:ext cx="6394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1200" b="1">
                <a:solidFill>
                  <a:srgbClr val="4D4D4D"/>
                </a:solidFill>
                <a:latin typeface="Arial"/>
              </a:rPr>
              <a:t>Farm support</a:t>
            </a:r>
          </a:p>
        </p:txBody>
      </p:sp>
      <p:pic>
        <p:nvPicPr>
          <p:cNvPr id="95" name="Graphic 94" descr="Bank outline">
            <a:extLst>
              <a:ext uri="{FF2B5EF4-FFF2-40B4-BE49-F238E27FC236}">
                <a16:creationId xmlns:a16="http://schemas.microsoft.com/office/drawing/2014/main" id="{73D69CB6-34BB-044A-892F-60E48DF656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9608" y="2146226"/>
            <a:ext cx="577412" cy="577412"/>
          </a:xfrm>
          <a:prstGeom prst="rect">
            <a:avLst/>
          </a:prstGeom>
        </p:spPr>
      </p:pic>
      <p:pic>
        <p:nvPicPr>
          <p:cNvPr id="96" name="Graphic 95" descr="Computer with solid fill">
            <a:extLst>
              <a:ext uri="{FF2B5EF4-FFF2-40B4-BE49-F238E27FC236}">
                <a16:creationId xmlns:a16="http://schemas.microsoft.com/office/drawing/2014/main" id="{ACCA1920-7D3D-05F2-962A-363C624490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5529" y="2253811"/>
            <a:ext cx="395980" cy="395980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6DF9E21D-53B4-F7A1-E19F-8D2CAC5A705A}"/>
              </a:ext>
            </a:extLst>
          </p:cNvPr>
          <p:cNvSpPr txBox="1"/>
          <p:nvPr/>
        </p:nvSpPr>
        <p:spPr>
          <a:xfrm>
            <a:off x="6391907" y="2225991"/>
            <a:ext cx="123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900">
                <a:solidFill>
                  <a:srgbClr val="1EC08A">
                    <a:lumMod val="50000"/>
                  </a:srgbClr>
                </a:solidFill>
                <a:latin typeface="Arial"/>
              </a:rPr>
              <a:t>Other MS models &amp; tools?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1ACC0C9-BD93-7D9E-0A09-2FC638757663}"/>
              </a:ext>
            </a:extLst>
          </p:cNvPr>
          <p:cNvSpPr txBox="1"/>
          <p:nvPr/>
        </p:nvSpPr>
        <p:spPr>
          <a:xfrm>
            <a:off x="3011916" y="2184867"/>
            <a:ext cx="14941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900">
                <a:solidFill>
                  <a:srgbClr val="FFFFFF">
                    <a:lumMod val="50000"/>
                  </a:srgbClr>
                </a:solidFill>
                <a:latin typeface="Arial"/>
              </a:rPr>
              <a:t>Designated FMUs or areas, e.g., protected habitat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6B55038-BBD0-A6C6-ACF3-0D1AB7105628}"/>
              </a:ext>
            </a:extLst>
          </p:cNvPr>
          <p:cNvSpPr txBox="1"/>
          <p:nvPr/>
        </p:nvSpPr>
        <p:spPr>
          <a:xfrm>
            <a:off x="4687693" y="2331938"/>
            <a:ext cx="14022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12"/>
            <a:r>
              <a:rPr lang="en-US" sz="900">
                <a:solidFill>
                  <a:srgbClr val="1EC08A">
                    <a:lumMod val="50000"/>
                  </a:srgbClr>
                </a:solidFill>
                <a:latin typeface="Arial"/>
              </a:rPr>
              <a:t>Methodologies?</a:t>
            </a:r>
            <a:endParaRPr lang="en-US" sz="900">
              <a:solidFill>
                <a:srgbClr val="4D4D4D"/>
              </a:solidFill>
              <a:latin typeface="Arial"/>
            </a:endParaRPr>
          </a:p>
        </p:txBody>
      </p:sp>
      <p:pic>
        <p:nvPicPr>
          <p:cNvPr id="17" name="Graphic 16" descr="Calculator with solid fill">
            <a:extLst>
              <a:ext uri="{FF2B5EF4-FFF2-40B4-BE49-F238E27FC236}">
                <a16:creationId xmlns:a16="http://schemas.microsoft.com/office/drawing/2014/main" id="{B2010ECA-8BE9-98C2-16E5-627123C6BE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3063" y="5536405"/>
            <a:ext cx="431978" cy="431978"/>
          </a:xfrm>
          <a:prstGeom prst="rect">
            <a:avLst/>
          </a:prstGeom>
        </p:spPr>
      </p:pic>
      <p:pic>
        <p:nvPicPr>
          <p:cNvPr id="25" name="Graphic 24" descr="Calculator with solid fill">
            <a:extLst>
              <a:ext uri="{FF2B5EF4-FFF2-40B4-BE49-F238E27FC236}">
                <a16:creationId xmlns:a16="http://schemas.microsoft.com/office/drawing/2014/main" id="{23AA09F6-7CDC-5EEF-E4D4-D213DAF290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37844" y="1276725"/>
            <a:ext cx="431978" cy="431978"/>
          </a:xfrm>
          <a:prstGeom prst="rect">
            <a:avLst/>
          </a:prstGeom>
        </p:spPr>
      </p:pic>
      <p:pic>
        <p:nvPicPr>
          <p:cNvPr id="29" name="Graphic 28" descr="Calculator with solid fill">
            <a:extLst>
              <a:ext uri="{FF2B5EF4-FFF2-40B4-BE49-F238E27FC236}">
                <a16:creationId xmlns:a16="http://schemas.microsoft.com/office/drawing/2014/main" id="{C1728353-4D2E-3F06-19B3-7235DEFC20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3062" y="4402680"/>
            <a:ext cx="431978" cy="431978"/>
          </a:xfrm>
          <a:prstGeom prst="rect">
            <a:avLst/>
          </a:prstGeom>
        </p:spPr>
      </p:pic>
      <p:pic>
        <p:nvPicPr>
          <p:cNvPr id="65" name="Graphic 64" descr="Calculator with solid fill">
            <a:extLst>
              <a:ext uri="{FF2B5EF4-FFF2-40B4-BE49-F238E27FC236}">
                <a16:creationId xmlns:a16="http://schemas.microsoft.com/office/drawing/2014/main" id="{07625FDE-8DEF-E92B-B9D9-577171FEC4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37843" y="3417253"/>
            <a:ext cx="431978" cy="431978"/>
          </a:xfrm>
          <a:prstGeom prst="rect">
            <a:avLst/>
          </a:prstGeom>
        </p:spPr>
      </p:pic>
      <p:pic>
        <p:nvPicPr>
          <p:cNvPr id="103" name="Graphic 102" descr="Calculator with solid fill">
            <a:extLst>
              <a:ext uri="{FF2B5EF4-FFF2-40B4-BE49-F238E27FC236}">
                <a16:creationId xmlns:a16="http://schemas.microsoft.com/office/drawing/2014/main" id="{A04658C1-F64B-914B-815D-B8F10B75DB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39376" y="2259397"/>
            <a:ext cx="431978" cy="431978"/>
          </a:xfrm>
          <a:prstGeom prst="rect">
            <a:avLst/>
          </a:prstGeom>
        </p:spPr>
      </p:pic>
      <p:pic>
        <p:nvPicPr>
          <p:cNvPr id="108" name="Graphic 107" descr="Building outline">
            <a:extLst>
              <a:ext uri="{FF2B5EF4-FFF2-40B4-BE49-F238E27FC236}">
                <a16:creationId xmlns:a16="http://schemas.microsoft.com/office/drawing/2014/main" id="{01C05E0E-7FAF-303F-B13E-A7E824B655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83583" y="4351212"/>
            <a:ext cx="600217" cy="600217"/>
          </a:xfrm>
          <a:prstGeom prst="rect">
            <a:avLst/>
          </a:prstGeom>
        </p:spPr>
      </p:pic>
      <p:pic>
        <p:nvPicPr>
          <p:cNvPr id="47" name="Graphic 46" descr="Factory outline">
            <a:extLst>
              <a:ext uri="{FF2B5EF4-FFF2-40B4-BE49-F238E27FC236}">
                <a16:creationId xmlns:a16="http://schemas.microsoft.com/office/drawing/2014/main" id="{4BCF3585-9235-7DC5-26B8-029E4221B07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44366" y="5821398"/>
            <a:ext cx="282228" cy="282228"/>
          </a:xfrm>
          <a:prstGeom prst="rect">
            <a:avLst/>
          </a:prstGeom>
        </p:spPr>
      </p:pic>
      <p:sp>
        <p:nvSpPr>
          <p:cNvPr id="112" name="Partial Circle 111">
            <a:extLst>
              <a:ext uri="{FF2B5EF4-FFF2-40B4-BE49-F238E27FC236}">
                <a16:creationId xmlns:a16="http://schemas.microsoft.com/office/drawing/2014/main" id="{0D1645B3-AA75-2371-7980-1ED277BC0004}"/>
              </a:ext>
            </a:extLst>
          </p:cNvPr>
          <p:cNvSpPr/>
          <p:nvPr/>
        </p:nvSpPr>
        <p:spPr>
          <a:xfrm>
            <a:off x="-429194" y="3172512"/>
            <a:ext cx="921024" cy="936393"/>
          </a:xfrm>
          <a:prstGeom prst="pie">
            <a:avLst>
              <a:gd name="adj1" fmla="val 16246034"/>
              <a:gd name="adj2" fmla="val 5470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2"/>
            <a:endParaRPr lang="en-DK" sz="2053">
              <a:solidFill>
                <a:srgbClr val="4D4D4D"/>
              </a:solidFill>
              <a:latin typeface="Arial"/>
            </a:endParaRPr>
          </a:p>
        </p:txBody>
      </p: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5D6183DB-CC60-C7CA-554F-0E79409954EF}"/>
              </a:ext>
            </a:extLst>
          </p:cNvPr>
          <p:cNvCxnSpPr>
            <a:cxnSpLocks/>
            <a:stCxn id="112" idx="0"/>
            <a:endCxn id="5" idx="1"/>
          </p:cNvCxnSpPr>
          <p:nvPr/>
        </p:nvCxnSpPr>
        <p:spPr>
          <a:xfrm flipV="1">
            <a:off x="491830" y="1473644"/>
            <a:ext cx="1927016" cy="216706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98AF68DE-346A-0A2D-9D36-1CD5FAAED15A}"/>
              </a:ext>
            </a:extLst>
          </p:cNvPr>
          <p:cNvCxnSpPr>
            <a:cxnSpLocks/>
            <a:stCxn id="112" idx="0"/>
          </p:cNvCxnSpPr>
          <p:nvPr/>
        </p:nvCxnSpPr>
        <p:spPr>
          <a:xfrm flipV="1">
            <a:off x="491829" y="2439914"/>
            <a:ext cx="1912738" cy="12007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F292209F-8341-9805-7800-B1FD5718A4CE}"/>
              </a:ext>
            </a:extLst>
          </p:cNvPr>
          <p:cNvCxnSpPr>
            <a:cxnSpLocks/>
            <a:stCxn id="112" idx="0"/>
            <a:endCxn id="7" idx="1"/>
          </p:cNvCxnSpPr>
          <p:nvPr/>
        </p:nvCxnSpPr>
        <p:spPr>
          <a:xfrm>
            <a:off x="491830" y="3640709"/>
            <a:ext cx="1898990" cy="21142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1B15FC44-E4F8-D56C-A9A9-70C6F0879980}"/>
              </a:ext>
            </a:extLst>
          </p:cNvPr>
          <p:cNvCxnSpPr>
            <a:cxnSpLocks/>
            <a:stCxn id="112" idx="0"/>
            <a:endCxn id="6" idx="1"/>
          </p:cNvCxnSpPr>
          <p:nvPr/>
        </p:nvCxnSpPr>
        <p:spPr>
          <a:xfrm>
            <a:off x="491830" y="3640709"/>
            <a:ext cx="1898989" cy="101156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or: Elbow 134">
            <a:extLst>
              <a:ext uri="{FF2B5EF4-FFF2-40B4-BE49-F238E27FC236}">
                <a16:creationId xmlns:a16="http://schemas.microsoft.com/office/drawing/2014/main" id="{C5CA2C23-53F2-53AA-195A-795037CC8740}"/>
              </a:ext>
            </a:extLst>
          </p:cNvPr>
          <p:cNvCxnSpPr>
            <a:cxnSpLocks/>
            <a:stCxn id="112" idx="0"/>
          </p:cNvCxnSpPr>
          <p:nvPr/>
        </p:nvCxnSpPr>
        <p:spPr>
          <a:xfrm flipV="1">
            <a:off x="491829" y="3639244"/>
            <a:ext cx="1912738" cy="146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D99191D-7DF3-D82B-AFE7-566BBF71F5A2}"/>
              </a:ext>
            </a:extLst>
          </p:cNvPr>
          <p:cNvSpPr/>
          <p:nvPr/>
        </p:nvSpPr>
        <p:spPr>
          <a:xfrm>
            <a:off x="1630511" y="5343310"/>
            <a:ext cx="568885" cy="7723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12"/>
            <a:r>
              <a:rPr lang="en-US" sz="1200">
                <a:solidFill>
                  <a:srgbClr val="FFFFFF">
                    <a:lumMod val="50000"/>
                  </a:srgbClr>
                </a:solidFill>
                <a:latin typeface="Arial"/>
              </a:rPr>
              <a:t>VCU</a:t>
            </a:r>
            <a:endParaRPr lang="en-DK" sz="120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CE5EA55-0FBE-58B7-93B8-622AE4B331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85923" y="5627863"/>
            <a:ext cx="467768" cy="4677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D4E942-AB77-968B-4AC7-DDC1B668FE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2006" y="5967902"/>
            <a:ext cx="388763" cy="9872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DEAAB20C-362E-6805-BAB0-3286872106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12006" y="5578686"/>
            <a:ext cx="423651" cy="173806"/>
          </a:xfrm>
          <a:prstGeom prst="rect">
            <a:avLst/>
          </a:prstGeom>
        </p:spPr>
      </p:pic>
      <p:pic>
        <p:nvPicPr>
          <p:cNvPr id="79" name="Graphic 78" descr="Marketing with solid fill">
            <a:extLst>
              <a:ext uri="{FF2B5EF4-FFF2-40B4-BE49-F238E27FC236}">
                <a16:creationId xmlns:a16="http://schemas.microsoft.com/office/drawing/2014/main" id="{D37C5ACD-CEE8-CF20-1804-66D6A1443E3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320832" y="3478359"/>
            <a:ext cx="286441" cy="286441"/>
          </a:xfrm>
          <a:prstGeom prst="rect">
            <a:avLst/>
          </a:prstGeom>
        </p:spPr>
      </p:pic>
      <p:pic>
        <p:nvPicPr>
          <p:cNvPr id="152" name="Graphic 151" descr="Marketing with solid fill">
            <a:extLst>
              <a:ext uri="{FF2B5EF4-FFF2-40B4-BE49-F238E27FC236}">
                <a16:creationId xmlns:a16="http://schemas.microsoft.com/office/drawing/2014/main" id="{2601F559-7C55-F86F-153C-E1F6DFAEB90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328884" y="4503415"/>
            <a:ext cx="286441" cy="286441"/>
          </a:xfrm>
          <a:prstGeom prst="rect">
            <a:avLst/>
          </a:prstGeom>
        </p:spPr>
      </p:pic>
      <p:pic>
        <p:nvPicPr>
          <p:cNvPr id="153" name="Graphic 152" descr="Marketing with solid fill">
            <a:extLst>
              <a:ext uri="{FF2B5EF4-FFF2-40B4-BE49-F238E27FC236}">
                <a16:creationId xmlns:a16="http://schemas.microsoft.com/office/drawing/2014/main" id="{47EFCCF8-FE4E-2358-C8F9-D7B65DC292A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355884" y="5794007"/>
            <a:ext cx="286441" cy="286441"/>
          </a:xfrm>
          <a:prstGeom prst="rect">
            <a:avLst/>
          </a:prstGeom>
        </p:spPr>
      </p:pic>
      <p:pic>
        <p:nvPicPr>
          <p:cNvPr id="190" name="Graphic 189" descr="Research with solid fill">
            <a:extLst>
              <a:ext uri="{FF2B5EF4-FFF2-40B4-BE49-F238E27FC236}">
                <a16:creationId xmlns:a16="http://schemas.microsoft.com/office/drawing/2014/main" id="{285ED1D1-22DD-B5EF-B860-E2EC3CA4450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81884" y="2329933"/>
            <a:ext cx="326922" cy="326922"/>
          </a:xfrm>
          <a:prstGeom prst="rect">
            <a:avLst/>
          </a:prstGeom>
        </p:spPr>
      </p:pic>
      <p:pic>
        <p:nvPicPr>
          <p:cNvPr id="192" name="Graphic 191" descr="Checkbox Checked with solid fill">
            <a:extLst>
              <a:ext uri="{FF2B5EF4-FFF2-40B4-BE49-F238E27FC236}">
                <a16:creationId xmlns:a16="http://schemas.microsoft.com/office/drawing/2014/main" id="{C35F8450-4893-4EC3-BDC1-B3EA18447D2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280353" y="1327725"/>
            <a:ext cx="309571" cy="309571"/>
          </a:xfrm>
          <a:prstGeom prst="rect">
            <a:avLst/>
          </a:prstGeom>
        </p:spPr>
      </p:pic>
      <p:pic>
        <p:nvPicPr>
          <p:cNvPr id="194" name="Graphic 193" descr="Map with pin with solid fill">
            <a:extLst>
              <a:ext uri="{FF2B5EF4-FFF2-40B4-BE49-F238E27FC236}">
                <a16:creationId xmlns:a16="http://schemas.microsoft.com/office/drawing/2014/main" id="{44FE4298-B5FF-C68F-B162-2EA53A2EA13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543003" y="1228235"/>
            <a:ext cx="500459" cy="500459"/>
          </a:xfrm>
          <a:prstGeom prst="rect">
            <a:avLst/>
          </a:prstGeom>
        </p:spPr>
      </p:pic>
      <p:pic>
        <p:nvPicPr>
          <p:cNvPr id="195" name="Graphic 194" descr="Map with pin with solid fill">
            <a:extLst>
              <a:ext uri="{FF2B5EF4-FFF2-40B4-BE49-F238E27FC236}">
                <a16:creationId xmlns:a16="http://schemas.microsoft.com/office/drawing/2014/main" id="{57632BE1-4E59-1B98-F593-46B7CEAFDA2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578221" y="4423414"/>
            <a:ext cx="500459" cy="500459"/>
          </a:xfrm>
          <a:prstGeom prst="rect">
            <a:avLst/>
          </a:prstGeom>
        </p:spPr>
      </p:pic>
      <p:pic>
        <p:nvPicPr>
          <p:cNvPr id="196" name="Graphic 195" descr="Map with pin with solid fill">
            <a:extLst>
              <a:ext uri="{FF2B5EF4-FFF2-40B4-BE49-F238E27FC236}">
                <a16:creationId xmlns:a16="http://schemas.microsoft.com/office/drawing/2014/main" id="{1D6BCCF9-B925-E16F-8298-08EC4C0BFB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543002" y="3378449"/>
            <a:ext cx="500459" cy="500459"/>
          </a:xfrm>
          <a:prstGeom prst="rect">
            <a:avLst/>
          </a:prstGeom>
        </p:spPr>
      </p:pic>
      <p:pic>
        <p:nvPicPr>
          <p:cNvPr id="197" name="Graphic 196" descr="Map with pin with solid fill">
            <a:extLst>
              <a:ext uri="{FF2B5EF4-FFF2-40B4-BE49-F238E27FC236}">
                <a16:creationId xmlns:a16="http://schemas.microsoft.com/office/drawing/2014/main" id="{A080AD26-3440-870A-B162-9D99212D9BD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578222" y="5520788"/>
            <a:ext cx="500459" cy="500459"/>
          </a:xfrm>
          <a:prstGeom prst="rect">
            <a:avLst/>
          </a:prstGeom>
        </p:spPr>
      </p:pic>
      <p:pic>
        <p:nvPicPr>
          <p:cNvPr id="198" name="Graphic 197" descr="Map with pin with solid fill">
            <a:extLst>
              <a:ext uri="{FF2B5EF4-FFF2-40B4-BE49-F238E27FC236}">
                <a16:creationId xmlns:a16="http://schemas.microsoft.com/office/drawing/2014/main" id="{C928EFD3-1F60-C86F-0B66-D5FBE060301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544535" y="2165174"/>
            <a:ext cx="500459" cy="500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B89DF9-2ADA-1D67-4CAA-758DFC488E62}"/>
              </a:ext>
            </a:extLst>
          </p:cNvPr>
          <p:cNvSpPr txBox="1"/>
          <p:nvPr/>
        </p:nvSpPr>
        <p:spPr>
          <a:xfrm>
            <a:off x="8054812" y="5867877"/>
            <a:ext cx="3725019" cy="20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726" b="1">
                <a:solidFill>
                  <a:srgbClr val="1E858B">
                    <a:lumMod val="75000"/>
                  </a:srgbClr>
                </a:solidFill>
                <a:latin typeface="Arial"/>
              </a:rPr>
              <a:t>VCMs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EB3C1B-EE46-49A1-3478-8C82DEED2457}"/>
              </a:ext>
            </a:extLst>
          </p:cNvPr>
          <p:cNvSpPr txBox="1"/>
          <p:nvPr/>
        </p:nvSpPr>
        <p:spPr>
          <a:xfrm>
            <a:off x="3002493" y="3393765"/>
            <a:ext cx="14165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2"/>
            <a:r>
              <a:rPr lang="en-US" sz="900">
                <a:solidFill>
                  <a:srgbClr val="1E858B">
                    <a:lumMod val="75000"/>
                  </a:srgbClr>
                </a:solidFill>
                <a:latin typeface="Arial"/>
              </a:rPr>
              <a:t>Specific FMUs depending on exact supply chains</a:t>
            </a:r>
          </a:p>
        </p:txBody>
      </p:sp>
      <p:pic>
        <p:nvPicPr>
          <p:cNvPr id="46" name="Graphic 45" descr="Factory outline">
            <a:extLst>
              <a:ext uri="{FF2B5EF4-FFF2-40B4-BE49-F238E27FC236}">
                <a16:creationId xmlns:a16="http://schemas.microsoft.com/office/drawing/2014/main" id="{9818F008-3FC1-2D58-0650-07DA47F6989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560198" y="3307662"/>
            <a:ext cx="625592" cy="625592"/>
          </a:xfrm>
          <a:prstGeom prst="rect">
            <a:avLst/>
          </a:prstGeom>
        </p:spPr>
      </p:pic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7BFF3884-93DA-E89D-819B-8848B70E1CD1}"/>
              </a:ext>
            </a:extLst>
          </p:cNvPr>
          <p:cNvSpPr txBox="1">
            <a:spLocks/>
          </p:cNvSpPr>
          <p:nvPr/>
        </p:nvSpPr>
        <p:spPr>
          <a:xfrm>
            <a:off x="117379" y="5756531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1042873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6094">
              <a:defRPr/>
            </a:pPr>
            <a:fld id="{B71AD76F-9513-48F4-9F52-400549798600}" type="datetime4">
              <a:rPr lang="en-US">
                <a:latin typeface="Arial"/>
              </a:rPr>
              <a:pPr defTabSz="946094">
                <a:defRPr/>
              </a:pPr>
              <a:t>June 30, 2025</a:t>
            </a:fld>
            <a:endParaRPr lang="en-US">
              <a:latin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D83B6A-E107-7858-D3D3-A8DD3724DFF1}"/>
              </a:ext>
            </a:extLst>
          </p:cNvPr>
          <p:cNvGrpSpPr/>
          <p:nvPr/>
        </p:nvGrpSpPr>
        <p:grpSpPr>
          <a:xfrm>
            <a:off x="10274053" y="3856153"/>
            <a:ext cx="1469596" cy="424550"/>
            <a:chOff x="2580468" y="3361869"/>
            <a:chExt cx="1649342" cy="4572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4F42FA-F39E-28FD-7249-C03D3DA198DF}"/>
                </a:ext>
              </a:extLst>
            </p:cNvPr>
            <p:cNvSpPr txBox="1"/>
            <p:nvPr/>
          </p:nvSpPr>
          <p:spPr>
            <a:xfrm>
              <a:off x="2580468" y="3361869"/>
              <a:ext cx="1649342" cy="457200"/>
            </a:xfrm>
            <a:prstGeom prst="rect">
              <a:avLst/>
            </a:prstGeom>
            <a:solidFill>
              <a:srgbClr val="24689B">
                <a:lumMod val="75000"/>
              </a:srgbClr>
            </a:solidFill>
          </p:spPr>
          <p:txBody>
            <a:bodyPr wrap="square" lIns="0" tIns="0" rIns="97973" bIns="0" rtlCol="0" anchor="ctr">
              <a:noAutofit/>
            </a:bodyPr>
            <a:lstStyle/>
            <a:p>
              <a:pPr algn="r" defTabSz="829544">
                <a:defRPr/>
              </a:pPr>
              <a:r>
                <a:rPr lang="en-US" sz="998" b="1" kern="0">
                  <a:solidFill>
                    <a:srgbClr val="FFFF00"/>
                  </a:solidFill>
                  <a:latin typeface="Arial"/>
                </a:rPr>
                <a:t>Green Claims</a:t>
              </a:r>
              <a:endParaRPr lang="en-DK" sz="998" b="1" kern="0" err="1">
                <a:solidFill>
                  <a:srgbClr val="FFFF00"/>
                </a:solidFill>
                <a:latin typeface="Arial"/>
              </a:endParaRPr>
            </a:p>
          </p:txBody>
        </p:sp>
        <p:pic>
          <p:nvPicPr>
            <p:cNvPr id="15" name="Picture 1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9D2C9C4-AA76-5962-6F67-96A446FE0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" t="21957" r="3598" b="21123"/>
            <a:stretch/>
          </p:blipFill>
          <p:spPr>
            <a:xfrm>
              <a:off x="2609070" y="3409810"/>
              <a:ext cx="558092" cy="341699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707B7C-91AF-8625-9A0D-D0A652F2046C}"/>
              </a:ext>
            </a:extLst>
          </p:cNvPr>
          <p:cNvGrpSpPr/>
          <p:nvPr/>
        </p:nvGrpSpPr>
        <p:grpSpPr>
          <a:xfrm>
            <a:off x="10274053" y="4352958"/>
            <a:ext cx="1469596" cy="424550"/>
            <a:chOff x="2580468" y="3361869"/>
            <a:chExt cx="1649342" cy="4572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33FFAA-EEB5-202B-C6BE-33B4CDFBADE1}"/>
                </a:ext>
              </a:extLst>
            </p:cNvPr>
            <p:cNvSpPr txBox="1"/>
            <p:nvPr/>
          </p:nvSpPr>
          <p:spPr>
            <a:xfrm>
              <a:off x="2580468" y="3361869"/>
              <a:ext cx="1649342" cy="457200"/>
            </a:xfrm>
            <a:prstGeom prst="rect">
              <a:avLst/>
            </a:prstGeom>
            <a:solidFill>
              <a:srgbClr val="24689B">
                <a:lumMod val="75000"/>
              </a:srgbClr>
            </a:solidFill>
          </p:spPr>
          <p:txBody>
            <a:bodyPr wrap="square" lIns="0" tIns="0" rIns="97973" bIns="0" rtlCol="0" anchor="ctr">
              <a:noAutofit/>
            </a:bodyPr>
            <a:lstStyle/>
            <a:p>
              <a:pPr algn="r" defTabSz="829544">
                <a:defRPr/>
              </a:pPr>
              <a:r>
                <a:rPr lang="en-US" sz="816" b="1" kern="0">
                  <a:solidFill>
                    <a:srgbClr val="FFFF00"/>
                  </a:solidFill>
                  <a:latin typeface="Arial"/>
                </a:rPr>
                <a:t>Non-Financial </a:t>
              </a:r>
            </a:p>
            <a:p>
              <a:pPr algn="r" defTabSz="829544">
                <a:defRPr/>
              </a:pPr>
              <a:r>
                <a:rPr lang="en-US" sz="816" b="1" kern="0">
                  <a:solidFill>
                    <a:srgbClr val="FFFF00"/>
                  </a:solidFill>
                  <a:latin typeface="Arial"/>
                </a:rPr>
                <a:t>Reporting </a:t>
              </a:r>
            </a:p>
            <a:p>
              <a:pPr algn="r" defTabSz="829544">
                <a:defRPr/>
              </a:pPr>
              <a:r>
                <a:rPr lang="en-US" sz="816" b="1" kern="0">
                  <a:solidFill>
                    <a:srgbClr val="FFFF00"/>
                  </a:solidFill>
                  <a:latin typeface="Arial"/>
                </a:rPr>
                <a:t>Directive</a:t>
              </a:r>
              <a:endParaRPr lang="en-DK" sz="816" b="1" kern="0">
                <a:solidFill>
                  <a:srgbClr val="FFFF00"/>
                </a:solidFill>
                <a:latin typeface="Arial"/>
              </a:endParaRPr>
            </a:p>
          </p:txBody>
        </p:sp>
        <p:pic>
          <p:nvPicPr>
            <p:cNvPr id="21" name="Picture 2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83F93EF3-C3B9-BD63-72CB-14B374C028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" t="21957" r="3598" b="21123"/>
            <a:stretch/>
          </p:blipFill>
          <p:spPr>
            <a:xfrm>
              <a:off x="2609070" y="3409810"/>
              <a:ext cx="558092" cy="34169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5D384E-6DA0-89C6-28C7-AD7B45822692}"/>
              </a:ext>
            </a:extLst>
          </p:cNvPr>
          <p:cNvGrpSpPr/>
          <p:nvPr/>
        </p:nvGrpSpPr>
        <p:grpSpPr>
          <a:xfrm>
            <a:off x="10274053" y="2943498"/>
            <a:ext cx="1469596" cy="424550"/>
            <a:chOff x="2580468" y="3361869"/>
            <a:chExt cx="1649342" cy="45720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73A7CA-1AFF-2B7D-9540-63CE307D4EB6}"/>
                </a:ext>
              </a:extLst>
            </p:cNvPr>
            <p:cNvSpPr txBox="1"/>
            <p:nvPr/>
          </p:nvSpPr>
          <p:spPr>
            <a:xfrm>
              <a:off x="2580468" y="3361869"/>
              <a:ext cx="1649342" cy="457200"/>
            </a:xfrm>
            <a:prstGeom prst="rect">
              <a:avLst/>
            </a:prstGeom>
            <a:solidFill>
              <a:srgbClr val="24689B">
                <a:lumMod val="75000"/>
              </a:srgbClr>
            </a:solidFill>
          </p:spPr>
          <p:txBody>
            <a:bodyPr wrap="square" lIns="0" tIns="0" rIns="97973" bIns="0" rtlCol="0" anchor="ctr">
              <a:noAutofit/>
            </a:bodyPr>
            <a:lstStyle/>
            <a:p>
              <a:pPr algn="r" defTabSz="829544">
                <a:defRPr/>
              </a:pPr>
              <a:r>
                <a:rPr lang="en-US" sz="1452" b="1" kern="0">
                  <a:solidFill>
                    <a:srgbClr val="FFFF00"/>
                  </a:solidFill>
                  <a:latin typeface="Arial"/>
                </a:rPr>
                <a:t>EUDR</a:t>
              </a:r>
              <a:endParaRPr lang="en-DK" sz="1452" b="1" kern="0" err="1">
                <a:solidFill>
                  <a:srgbClr val="FFFF00"/>
                </a:solidFill>
                <a:latin typeface="Arial"/>
              </a:endParaRPr>
            </a:p>
          </p:txBody>
        </p:sp>
        <p:pic>
          <p:nvPicPr>
            <p:cNvPr id="30" name="Picture 2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7459277-6722-6EFB-11B3-68763274A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" t="21957" r="3598" b="21123"/>
            <a:stretch/>
          </p:blipFill>
          <p:spPr>
            <a:xfrm>
              <a:off x="2609070" y="3409810"/>
              <a:ext cx="558092" cy="34169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A20921-FE89-29D3-4BEF-E1823A5CD023}"/>
              </a:ext>
            </a:extLst>
          </p:cNvPr>
          <p:cNvGrpSpPr/>
          <p:nvPr/>
        </p:nvGrpSpPr>
        <p:grpSpPr>
          <a:xfrm>
            <a:off x="10274053" y="5761092"/>
            <a:ext cx="1469596" cy="424550"/>
            <a:chOff x="2580468" y="3361869"/>
            <a:chExt cx="1649342" cy="4572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830790B-2FEC-F053-E794-6C8B64C41DEF}"/>
                </a:ext>
              </a:extLst>
            </p:cNvPr>
            <p:cNvSpPr txBox="1"/>
            <p:nvPr/>
          </p:nvSpPr>
          <p:spPr>
            <a:xfrm>
              <a:off x="2580468" y="3361869"/>
              <a:ext cx="1649342" cy="457200"/>
            </a:xfrm>
            <a:prstGeom prst="rect">
              <a:avLst/>
            </a:prstGeom>
            <a:solidFill>
              <a:srgbClr val="24689B">
                <a:lumMod val="75000"/>
              </a:srgbClr>
            </a:solidFill>
          </p:spPr>
          <p:txBody>
            <a:bodyPr wrap="square" lIns="0" tIns="0" rIns="97973" bIns="0" rtlCol="0" anchor="ctr">
              <a:noAutofit/>
            </a:bodyPr>
            <a:lstStyle/>
            <a:p>
              <a:pPr algn="r" defTabSz="829544">
                <a:defRPr/>
              </a:pPr>
              <a:r>
                <a:rPr lang="en-US" sz="998" b="1" kern="0">
                  <a:solidFill>
                    <a:srgbClr val="FFFF00"/>
                  </a:solidFill>
                  <a:latin typeface="Arial"/>
                </a:rPr>
                <a:t>EU-ETS</a:t>
              </a:r>
            </a:p>
            <a:p>
              <a:pPr algn="r" defTabSz="829544">
                <a:defRPr/>
              </a:pPr>
              <a:r>
                <a:rPr lang="en-US" sz="998" b="1" kern="0">
                  <a:solidFill>
                    <a:srgbClr val="FFFF00"/>
                  </a:solidFill>
                  <a:latin typeface="Arial"/>
                </a:rPr>
                <a:t>EU-ESR</a:t>
              </a:r>
              <a:endParaRPr lang="en-DK" sz="998" b="1" kern="0" err="1">
                <a:solidFill>
                  <a:srgbClr val="FFFF00"/>
                </a:solidFill>
                <a:latin typeface="Arial"/>
              </a:endParaRPr>
            </a:p>
          </p:txBody>
        </p:sp>
        <p:pic>
          <p:nvPicPr>
            <p:cNvPr id="33" name="Picture 3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DBB92396-A696-6311-DBE7-312369547A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" t="21957" r="3598" b="21123"/>
            <a:stretch/>
          </p:blipFill>
          <p:spPr>
            <a:xfrm>
              <a:off x="2609070" y="3409810"/>
              <a:ext cx="558092" cy="34169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2B4456-C3D5-9197-D229-771FE0447ADE}"/>
              </a:ext>
            </a:extLst>
          </p:cNvPr>
          <p:cNvGrpSpPr/>
          <p:nvPr/>
        </p:nvGrpSpPr>
        <p:grpSpPr>
          <a:xfrm>
            <a:off x="10250122" y="995421"/>
            <a:ext cx="1469596" cy="424550"/>
            <a:chOff x="2580468" y="3361869"/>
            <a:chExt cx="1649342" cy="45720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1B5308-017B-7CFD-D6DE-2977DD71F341}"/>
                </a:ext>
              </a:extLst>
            </p:cNvPr>
            <p:cNvSpPr txBox="1"/>
            <p:nvPr/>
          </p:nvSpPr>
          <p:spPr>
            <a:xfrm>
              <a:off x="2580468" y="3361869"/>
              <a:ext cx="1649342" cy="457200"/>
            </a:xfrm>
            <a:prstGeom prst="rect">
              <a:avLst/>
            </a:prstGeom>
            <a:solidFill>
              <a:srgbClr val="24689B">
                <a:lumMod val="75000"/>
              </a:srgbClr>
            </a:solidFill>
          </p:spPr>
          <p:txBody>
            <a:bodyPr wrap="square" lIns="0" tIns="0" rIns="97973" bIns="0" rtlCol="0" anchor="ctr">
              <a:noAutofit/>
            </a:bodyPr>
            <a:lstStyle/>
            <a:p>
              <a:pPr algn="r" defTabSz="829544">
                <a:defRPr/>
              </a:pPr>
              <a:r>
                <a:rPr lang="en-US" sz="998" b="1" kern="0">
                  <a:solidFill>
                    <a:srgbClr val="FFFF00"/>
                  </a:solidFill>
                  <a:latin typeface="Arial"/>
                </a:rPr>
                <a:t>Fit for 55%</a:t>
              </a:r>
              <a:endParaRPr lang="en-DK" sz="998" b="1" kern="0" err="1">
                <a:solidFill>
                  <a:srgbClr val="FFFF00"/>
                </a:solidFill>
                <a:latin typeface="Arial"/>
              </a:endParaRPr>
            </a:p>
          </p:txBody>
        </p:sp>
        <p:pic>
          <p:nvPicPr>
            <p:cNvPr id="40" name="Picture 3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9DEA82E-8A3B-F32A-A9CC-23A1F69C91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" t="21957" r="3598" b="21123"/>
            <a:stretch/>
          </p:blipFill>
          <p:spPr>
            <a:xfrm>
              <a:off x="2609070" y="3409810"/>
              <a:ext cx="558092" cy="341699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2621E6E-C6F3-40D0-6E0E-1BC0958211A0}"/>
              </a:ext>
            </a:extLst>
          </p:cNvPr>
          <p:cNvGrpSpPr/>
          <p:nvPr/>
        </p:nvGrpSpPr>
        <p:grpSpPr>
          <a:xfrm>
            <a:off x="10274053" y="4809285"/>
            <a:ext cx="1469596" cy="424550"/>
            <a:chOff x="2580468" y="3361869"/>
            <a:chExt cx="1649342" cy="45720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3AE64D5-B2D0-3CD8-448D-CB97422603B0}"/>
                </a:ext>
              </a:extLst>
            </p:cNvPr>
            <p:cNvSpPr txBox="1"/>
            <p:nvPr/>
          </p:nvSpPr>
          <p:spPr>
            <a:xfrm>
              <a:off x="2580468" y="3361869"/>
              <a:ext cx="1649342" cy="457200"/>
            </a:xfrm>
            <a:prstGeom prst="rect">
              <a:avLst/>
            </a:prstGeom>
            <a:solidFill>
              <a:srgbClr val="24689B">
                <a:lumMod val="75000"/>
              </a:srgbClr>
            </a:solidFill>
          </p:spPr>
          <p:txBody>
            <a:bodyPr wrap="square" lIns="0" tIns="0" rIns="97973" bIns="0" rtlCol="0" anchor="ctr">
              <a:noAutofit/>
            </a:bodyPr>
            <a:lstStyle/>
            <a:p>
              <a:pPr algn="r" defTabSz="829544">
                <a:defRPr/>
              </a:pPr>
              <a:r>
                <a:rPr lang="en-US" sz="635" b="1" kern="0">
                  <a:solidFill>
                    <a:srgbClr val="FFFF00"/>
                  </a:solidFill>
                  <a:latin typeface="Arial"/>
                </a:rPr>
                <a:t>Sustainable </a:t>
              </a:r>
            </a:p>
            <a:p>
              <a:pPr algn="r" defTabSz="829544">
                <a:defRPr/>
              </a:pPr>
              <a:r>
                <a:rPr lang="en-US" sz="635" b="1" kern="0">
                  <a:solidFill>
                    <a:srgbClr val="FFFF00"/>
                  </a:solidFill>
                  <a:latin typeface="Arial"/>
                </a:rPr>
                <a:t>Finance Disclosure </a:t>
              </a:r>
            </a:p>
            <a:p>
              <a:pPr algn="r" defTabSz="829544">
                <a:defRPr/>
              </a:pPr>
              <a:r>
                <a:rPr lang="en-US" sz="635" b="1" kern="0">
                  <a:solidFill>
                    <a:srgbClr val="FFFF00"/>
                  </a:solidFill>
                  <a:latin typeface="Arial"/>
                </a:rPr>
                <a:t>Regulation</a:t>
              </a:r>
              <a:endParaRPr lang="en-DK" sz="907" b="1" kern="0">
                <a:solidFill>
                  <a:srgbClr val="FFFF00"/>
                </a:solidFill>
                <a:latin typeface="Arial"/>
              </a:endParaRPr>
            </a:p>
          </p:txBody>
        </p:sp>
        <p:pic>
          <p:nvPicPr>
            <p:cNvPr id="67" name="Picture 6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781DF499-96AC-14F0-026A-85AFD62FB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" t="21957" r="3598" b="21123"/>
            <a:stretch/>
          </p:blipFill>
          <p:spPr>
            <a:xfrm>
              <a:off x="2609070" y="3409810"/>
              <a:ext cx="558092" cy="341699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92912EA-595E-A7E7-4021-4D2FF90546EA}"/>
              </a:ext>
            </a:extLst>
          </p:cNvPr>
          <p:cNvGrpSpPr/>
          <p:nvPr/>
        </p:nvGrpSpPr>
        <p:grpSpPr>
          <a:xfrm>
            <a:off x="10274053" y="3399826"/>
            <a:ext cx="1469596" cy="424550"/>
            <a:chOff x="2580468" y="3361869"/>
            <a:chExt cx="1649342" cy="45720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7541B6F-6C0A-67FC-7845-0F7EE238053B}"/>
                </a:ext>
              </a:extLst>
            </p:cNvPr>
            <p:cNvSpPr txBox="1"/>
            <p:nvPr/>
          </p:nvSpPr>
          <p:spPr>
            <a:xfrm>
              <a:off x="2580468" y="3361869"/>
              <a:ext cx="1649342" cy="457200"/>
            </a:xfrm>
            <a:prstGeom prst="rect">
              <a:avLst/>
            </a:prstGeom>
            <a:solidFill>
              <a:srgbClr val="24689B">
                <a:lumMod val="75000"/>
              </a:srgbClr>
            </a:solidFill>
          </p:spPr>
          <p:txBody>
            <a:bodyPr wrap="square" lIns="0" tIns="0" rIns="97973" bIns="0" rtlCol="0" anchor="ctr">
              <a:noAutofit/>
            </a:bodyPr>
            <a:lstStyle/>
            <a:p>
              <a:pPr algn="r" defTabSz="829544">
                <a:defRPr/>
              </a:pPr>
              <a:r>
                <a:rPr lang="en-US" sz="998" b="1" kern="0">
                  <a:solidFill>
                    <a:srgbClr val="FFFF00"/>
                  </a:solidFill>
                  <a:latin typeface="Arial"/>
                </a:rPr>
                <a:t>CSRD/CSDDD</a:t>
              </a:r>
              <a:endParaRPr lang="en-DK" sz="998" b="1" kern="0">
                <a:solidFill>
                  <a:srgbClr val="FFFF00"/>
                </a:solidFill>
                <a:latin typeface="Arial"/>
              </a:endParaRPr>
            </a:p>
          </p:txBody>
        </p:sp>
        <p:pic>
          <p:nvPicPr>
            <p:cNvPr id="73" name="Picture 7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DF33A8B-F35F-C669-E52F-225DCBF874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" t="21957" r="3598" b="21123"/>
            <a:stretch/>
          </p:blipFill>
          <p:spPr>
            <a:xfrm>
              <a:off x="2609070" y="3409810"/>
              <a:ext cx="558092" cy="341699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3AA957E-2985-054C-A3F2-176821584CE8}"/>
              </a:ext>
            </a:extLst>
          </p:cNvPr>
          <p:cNvGrpSpPr/>
          <p:nvPr/>
        </p:nvGrpSpPr>
        <p:grpSpPr>
          <a:xfrm>
            <a:off x="7946337" y="6187303"/>
            <a:ext cx="1431606" cy="414753"/>
            <a:chOff x="2580468" y="3361869"/>
            <a:chExt cx="1649342" cy="45720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30D0268-FA3B-96FB-F028-8F8CA6982159}"/>
                </a:ext>
              </a:extLst>
            </p:cNvPr>
            <p:cNvSpPr txBox="1"/>
            <p:nvPr/>
          </p:nvSpPr>
          <p:spPr>
            <a:xfrm>
              <a:off x="2580468" y="3361869"/>
              <a:ext cx="1649342" cy="457200"/>
            </a:xfrm>
            <a:prstGeom prst="rect">
              <a:avLst/>
            </a:prstGeom>
            <a:solidFill>
              <a:srgbClr val="24689B">
                <a:lumMod val="75000"/>
              </a:srgbClr>
            </a:solidFill>
          </p:spPr>
          <p:txBody>
            <a:bodyPr wrap="square" lIns="0" tIns="0" rIns="97973" bIns="0" rtlCol="0" anchor="ctr">
              <a:noAutofit/>
            </a:bodyPr>
            <a:lstStyle/>
            <a:p>
              <a:pPr algn="r" defTabSz="829544">
                <a:defRPr/>
              </a:pPr>
              <a:r>
                <a:rPr lang="en-US" sz="998" b="1" kern="0">
                  <a:solidFill>
                    <a:srgbClr val="FFFF00"/>
                  </a:solidFill>
                  <a:latin typeface="Arial"/>
                </a:rPr>
                <a:t>EU Green </a:t>
              </a:r>
            </a:p>
            <a:p>
              <a:pPr algn="r" defTabSz="829544">
                <a:defRPr/>
              </a:pPr>
              <a:r>
                <a:rPr lang="en-US" sz="998" b="1" kern="0">
                  <a:solidFill>
                    <a:srgbClr val="FFFF00"/>
                  </a:solidFill>
                  <a:latin typeface="Arial"/>
                </a:rPr>
                <a:t>Taxonomy</a:t>
              </a:r>
              <a:endParaRPr lang="en-DK" sz="998" b="1" kern="0">
                <a:solidFill>
                  <a:srgbClr val="FFFF00"/>
                </a:solidFill>
                <a:latin typeface="Arial"/>
              </a:endParaRPr>
            </a:p>
          </p:txBody>
        </p:sp>
        <p:pic>
          <p:nvPicPr>
            <p:cNvPr id="78" name="Picture 7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FBF19ADB-C5BC-0BCF-67A7-03BC48977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" t="21957" r="3598" b="21123"/>
            <a:stretch/>
          </p:blipFill>
          <p:spPr>
            <a:xfrm>
              <a:off x="2609070" y="3409810"/>
              <a:ext cx="558092" cy="341699"/>
            </a:xfrm>
            <a:prstGeom prst="rect">
              <a:avLst/>
            </a:prstGeom>
          </p:spPr>
        </p:pic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F1D6CE99-451C-BB77-0517-91F18B40AF35}"/>
              </a:ext>
            </a:extLst>
          </p:cNvPr>
          <p:cNvSpPr txBox="1"/>
          <p:nvPr/>
        </p:nvSpPr>
        <p:spPr>
          <a:xfrm>
            <a:off x="10274053" y="5278352"/>
            <a:ext cx="1469596" cy="424550"/>
          </a:xfrm>
          <a:prstGeom prst="rect">
            <a:avLst/>
          </a:prstGeom>
          <a:solidFill>
            <a:srgbClr val="24689B">
              <a:lumMod val="75000"/>
            </a:srgbClr>
          </a:solidFill>
        </p:spPr>
        <p:txBody>
          <a:bodyPr wrap="square" lIns="0" tIns="0" rIns="97973" bIns="0" rtlCol="0" anchor="ctr">
            <a:noAutofit/>
          </a:bodyPr>
          <a:lstStyle/>
          <a:p>
            <a:pPr algn="r" defTabSz="829544">
              <a:defRPr/>
            </a:pPr>
            <a:r>
              <a:rPr lang="en-US" sz="907" b="1" kern="0">
                <a:solidFill>
                  <a:srgbClr val="FFFF00"/>
                </a:solidFill>
                <a:latin typeface="Arial"/>
              </a:rPr>
              <a:t>2040 </a:t>
            </a:r>
          </a:p>
          <a:p>
            <a:pPr algn="r" defTabSz="829544">
              <a:defRPr/>
            </a:pPr>
            <a:r>
              <a:rPr lang="en-US" sz="907" b="1" kern="0">
                <a:solidFill>
                  <a:srgbClr val="FFFF00"/>
                </a:solidFill>
                <a:latin typeface="Arial"/>
              </a:rPr>
              <a:t>Climate Target</a:t>
            </a:r>
            <a:endParaRPr lang="en-DK" sz="907" b="1" kern="0" err="1">
              <a:solidFill>
                <a:srgbClr val="FFFF00"/>
              </a:solidFill>
              <a:latin typeface="Arial"/>
            </a:endParaRPr>
          </a:p>
        </p:txBody>
      </p:sp>
      <p:pic>
        <p:nvPicPr>
          <p:cNvPr id="89" name="Picture 88" descr="Shape&#10;&#10;Description automatically generated with medium confidence">
            <a:extLst>
              <a:ext uri="{FF2B5EF4-FFF2-40B4-BE49-F238E27FC236}">
                <a16:creationId xmlns:a16="http://schemas.microsoft.com/office/drawing/2014/main" id="{40B14ADC-324E-4E5F-5172-DCCFFC80CBF1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" t="21957" r="3598" b="21123"/>
          <a:stretch/>
        </p:blipFill>
        <p:spPr>
          <a:xfrm>
            <a:off x="10274054" y="5339742"/>
            <a:ext cx="503829" cy="298399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57FB70A-B3AB-7AB0-8B41-6E5F6A509D90}"/>
              </a:ext>
            </a:extLst>
          </p:cNvPr>
          <p:cNvGrpSpPr/>
          <p:nvPr/>
        </p:nvGrpSpPr>
        <p:grpSpPr>
          <a:xfrm>
            <a:off x="10274053" y="2249637"/>
            <a:ext cx="1469596" cy="424550"/>
            <a:chOff x="2580468" y="3361869"/>
            <a:chExt cx="1649342" cy="457200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9254531-F3F5-9AF3-2ED5-383F35AFFC0C}"/>
                </a:ext>
              </a:extLst>
            </p:cNvPr>
            <p:cNvSpPr txBox="1"/>
            <p:nvPr/>
          </p:nvSpPr>
          <p:spPr>
            <a:xfrm>
              <a:off x="2580468" y="3361869"/>
              <a:ext cx="1649342" cy="457200"/>
            </a:xfrm>
            <a:prstGeom prst="rect">
              <a:avLst/>
            </a:prstGeom>
            <a:solidFill>
              <a:srgbClr val="24689B">
                <a:lumMod val="75000"/>
              </a:srgbClr>
            </a:solidFill>
          </p:spPr>
          <p:txBody>
            <a:bodyPr wrap="square" lIns="0" tIns="0" rIns="97973" bIns="0" rtlCol="0" anchor="ctr">
              <a:noAutofit/>
            </a:bodyPr>
            <a:lstStyle/>
            <a:p>
              <a:pPr algn="r" defTabSz="829544">
                <a:defRPr/>
              </a:pPr>
              <a:r>
                <a:rPr lang="en-US" sz="1814" b="1" kern="0">
                  <a:solidFill>
                    <a:srgbClr val="FFFF00"/>
                  </a:solidFill>
                  <a:latin typeface="Arial"/>
                </a:rPr>
                <a:t>CAP</a:t>
              </a:r>
              <a:endParaRPr lang="en-DK" sz="998" b="1" kern="0">
                <a:solidFill>
                  <a:srgbClr val="FFFF00"/>
                </a:solidFill>
                <a:latin typeface="Arial"/>
              </a:endParaRPr>
            </a:p>
          </p:txBody>
        </p:sp>
        <p:pic>
          <p:nvPicPr>
            <p:cNvPr id="105" name="Picture 10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47809635-4C74-0FDC-5E69-E2A67D6A2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" t="21957" r="3598" b="21123"/>
            <a:stretch/>
          </p:blipFill>
          <p:spPr>
            <a:xfrm>
              <a:off x="2609070" y="3409810"/>
              <a:ext cx="558092" cy="341699"/>
            </a:xfrm>
            <a:prstGeom prst="rect">
              <a:avLst/>
            </a:prstGeom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9AB43B9-1974-A446-50CD-544D1DD19F94}"/>
              </a:ext>
            </a:extLst>
          </p:cNvPr>
          <p:cNvGrpSpPr/>
          <p:nvPr/>
        </p:nvGrpSpPr>
        <p:grpSpPr>
          <a:xfrm>
            <a:off x="10250122" y="1463378"/>
            <a:ext cx="1469596" cy="424550"/>
            <a:chOff x="2580468" y="3361869"/>
            <a:chExt cx="1649342" cy="457200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FDBD3A1-7C8C-0CB8-5002-234572D6F0F6}"/>
                </a:ext>
              </a:extLst>
            </p:cNvPr>
            <p:cNvSpPr txBox="1"/>
            <p:nvPr/>
          </p:nvSpPr>
          <p:spPr>
            <a:xfrm>
              <a:off x="2580468" y="3361869"/>
              <a:ext cx="1649342" cy="457200"/>
            </a:xfrm>
            <a:prstGeom prst="rect">
              <a:avLst/>
            </a:prstGeom>
            <a:solidFill>
              <a:srgbClr val="24689B">
                <a:lumMod val="75000"/>
              </a:srgbClr>
            </a:solidFill>
          </p:spPr>
          <p:txBody>
            <a:bodyPr wrap="square" lIns="0" tIns="0" rIns="97973" bIns="0" rtlCol="0" anchor="ctr">
              <a:noAutofit/>
            </a:bodyPr>
            <a:lstStyle/>
            <a:p>
              <a:pPr algn="r" defTabSz="829544">
                <a:defRPr/>
              </a:pPr>
              <a:r>
                <a:rPr lang="en-US" sz="816" b="1" kern="0">
                  <a:solidFill>
                    <a:srgbClr val="FFFF00"/>
                  </a:solidFill>
                  <a:latin typeface="Arial"/>
                </a:rPr>
                <a:t>LULUCF </a:t>
              </a:r>
            </a:p>
            <a:p>
              <a:pPr algn="r" defTabSz="829544">
                <a:defRPr/>
              </a:pPr>
              <a:r>
                <a:rPr lang="en-US" sz="816" b="1" kern="0">
                  <a:solidFill>
                    <a:srgbClr val="FFFF00"/>
                  </a:solidFill>
                  <a:latin typeface="Arial"/>
                </a:rPr>
                <a:t>Regulation </a:t>
              </a:r>
            </a:p>
            <a:p>
              <a:pPr algn="r" defTabSz="829544">
                <a:defRPr/>
              </a:pPr>
              <a:r>
                <a:rPr lang="en-US" sz="816" b="1" kern="0">
                  <a:solidFill>
                    <a:srgbClr val="FFFF00"/>
                  </a:solidFill>
                  <a:latin typeface="Arial"/>
                </a:rPr>
                <a:t>Recast</a:t>
              </a:r>
              <a:endParaRPr lang="en-DK" sz="816" b="1" kern="0" err="1">
                <a:solidFill>
                  <a:srgbClr val="FFFF00"/>
                </a:solidFill>
                <a:latin typeface="Arial"/>
              </a:endParaRPr>
            </a:p>
          </p:txBody>
        </p:sp>
        <p:pic>
          <p:nvPicPr>
            <p:cNvPr id="113" name="Picture 11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7C0E9ABD-C81C-8D38-5166-B6C2F125F7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" t="21957" r="3598" b="21123"/>
            <a:stretch/>
          </p:blipFill>
          <p:spPr>
            <a:xfrm>
              <a:off x="2609070" y="3409810"/>
              <a:ext cx="558092" cy="341699"/>
            </a:xfrm>
            <a:prstGeom prst="rect">
              <a:avLst/>
            </a:prstGeom>
          </p:spPr>
        </p:pic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01BEE7A-D7CB-85B0-A470-C4A4EA1F20A3}"/>
              </a:ext>
            </a:extLst>
          </p:cNvPr>
          <p:cNvSpPr/>
          <p:nvPr/>
        </p:nvSpPr>
        <p:spPr>
          <a:xfrm>
            <a:off x="4234949" y="1148747"/>
            <a:ext cx="1609750" cy="5116408"/>
          </a:xfrm>
          <a:prstGeom prst="roundRect">
            <a:avLst>
              <a:gd name="adj" fmla="val 10497"/>
            </a:avLst>
          </a:prstGeom>
          <a:solidFill>
            <a:srgbClr val="023B7A">
              <a:alpha val="10980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6094"/>
            <a:endParaRPr lang="en-DK" sz="1862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58260C2-14EA-16D9-B536-C00F879C9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-50958"/>
          <a:stretch/>
        </p:blipFill>
        <p:spPr>
          <a:xfrm>
            <a:off x="321" y="2179518"/>
            <a:ext cx="2911787" cy="2911787"/>
          </a:xfr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0A2FE3EA-19E6-4DC1-6AF5-209C57C4F473}"/>
              </a:ext>
            </a:extLst>
          </p:cNvPr>
          <p:cNvGrpSpPr/>
          <p:nvPr/>
        </p:nvGrpSpPr>
        <p:grpSpPr>
          <a:xfrm>
            <a:off x="4291717" y="6170257"/>
            <a:ext cx="1496214" cy="414753"/>
            <a:chOff x="2580468" y="3361869"/>
            <a:chExt cx="1649342" cy="45720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56872ED-F74F-418A-C436-99879F5AD4A6}"/>
                </a:ext>
              </a:extLst>
            </p:cNvPr>
            <p:cNvSpPr txBox="1"/>
            <p:nvPr/>
          </p:nvSpPr>
          <p:spPr>
            <a:xfrm>
              <a:off x="2580468" y="3361869"/>
              <a:ext cx="1649342" cy="457200"/>
            </a:xfrm>
            <a:prstGeom prst="rect">
              <a:avLst/>
            </a:prstGeom>
            <a:solidFill>
              <a:srgbClr val="24689B">
                <a:lumMod val="75000"/>
              </a:srgbClr>
            </a:solidFill>
          </p:spPr>
          <p:txBody>
            <a:bodyPr wrap="square" lIns="0" tIns="0" rIns="97973" bIns="0" rtlCol="0" anchor="ctr">
              <a:noAutofit/>
            </a:bodyPr>
            <a:lstStyle/>
            <a:p>
              <a:pPr algn="r" defTabSz="829544">
                <a:defRPr/>
              </a:pPr>
              <a:r>
                <a:rPr lang="en-US" sz="726" b="1" kern="0">
                  <a:solidFill>
                    <a:srgbClr val="FFFF00"/>
                  </a:solidFill>
                  <a:latin typeface="Arial"/>
                </a:rPr>
                <a:t>Carbon </a:t>
              </a:r>
            </a:p>
            <a:p>
              <a:pPr algn="r" defTabSz="829544">
                <a:defRPr/>
              </a:pPr>
              <a:r>
                <a:rPr lang="en-US" sz="726" b="1" kern="0">
                  <a:solidFill>
                    <a:srgbClr val="FFFF00"/>
                  </a:solidFill>
                  <a:latin typeface="Arial"/>
                </a:rPr>
                <a:t>Removal </a:t>
              </a:r>
            </a:p>
            <a:p>
              <a:pPr algn="r" defTabSz="829544">
                <a:defRPr/>
              </a:pPr>
              <a:r>
                <a:rPr lang="en-US" sz="726" b="1" kern="0">
                  <a:solidFill>
                    <a:srgbClr val="FFFF00"/>
                  </a:solidFill>
                  <a:latin typeface="Arial"/>
                </a:rPr>
                <a:t>Certificates</a:t>
              </a:r>
              <a:endParaRPr lang="en-DK" sz="726" b="1" kern="0" err="1">
                <a:solidFill>
                  <a:srgbClr val="FFFF00"/>
                </a:solidFill>
                <a:latin typeface="Arial"/>
              </a:endParaRPr>
            </a:p>
          </p:txBody>
        </p:sp>
        <p:pic>
          <p:nvPicPr>
            <p:cNvPr id="61" name="Picture 6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0C0E9FC-5612-83AE-9FF0-A20673E4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" t="21957" r="3598" b="21123"/>
            <a:stretch/>
          </p:blipFill>
          <p:spPr>
            <a:xfrm>
              <a:off x="2609070" y="3409810"/>
              <a:ext cx="558092" cy="341699"/>
            </a:xfrm>
            <a:prstGeom prst="rect">
              <a:avLst/>
            </a:prstGeom>
          </p:spPr>
        </p:pic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8117BA30-36E3-2296-F397-C1B7C4EA18FF}"/>
              </a:ext>
            </a:extLst>
          </p:cNvPr>
          <p:cNvSpPr txBox="1"/>
          <p:nvPr/>
        </p:nvSpPr>
        <p:spPr>
          <a:xfrm rot="5400000">
            <a:off x="7883378" y="4653976"/>
            <a:ext cx="4069865" cy="59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6094"/>
            <a:r>
              <a:rPr lang="en-US" sz="1633">
                <a:solidFill>
                  <a:srgbClr val="4D4D4D"/>
                </a:solidFill>
                <a:latin typeface="Arial"/>
              </a:rPr>
              <a:t>If you place a product in the EU </a:t>
            </a:r>
            <a:r>
              <a:rPr lang="en-US" sz="1633" b="1" i="1">
                <a:solidFill>
                  <a:srgbClr val="4D4D4D"/>
                </a:solidFill>
                <a:latin typeface="Arial"/>
              </a:rPr>
              <a:t>and </a:t>
            </a:r>
          </a:p>
          <a:p>
            <a:pPr defTabSz="946094"/>
            <a:r>
              <a:rPr lang="en-US" sz="1633">
                <a:solidFill>
                  <a:srgbClr val="4D4D4D"/>
                </a:solidFill>
                <a:latin typeface="Arial"/>
              </a:rPr>
              <a:t>wish to appraise for sustainability</a:t>
            </a:r>
            <a:endParaRPr lang="en-DK" sz="1633">
              <a:solidFill>
                <a:srgbClr val="4D4D4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30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field of grass and trees&#10;&#10;Description automatically generated">
            <a:extLst>
              <a:ext uri="{FF2B5EF4-FFF2-40B4-BE49-F238E27FC236}">
                <a16:creationId xmlns:a16="http://schemas.microsoft.com/office/drawing/2014/main" id="{D910DD5F-BD1D-8672-7AD4-13C6586786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2" b="12583"/>
          <a:stretch/>
        </p:blipFill>
        <p:spPr>
          <a:xfrm>
            <a:off x="144012" y="91"/>
            <a:ext cx="11854191" cy="6774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2EE219-68A4-CBCA-6E3F-797E2FF2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94" y="463764"/>
            <a:ext cx="10515600" cy="782337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  <a:latin typeface="Aptos SemiBold" panose="020B0004020202020204" pitchFamily="34" charset="0"/>
              </a:rPr>
              <a:t>Main features of the upcoming EU CRC</a:t>
            </a:r>
            <a:endParaRPr lang="en-DK">
              <a:solidFill>
                <a:schemeClr val="bg1">
                  <a:lumMod val="9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BC218-1826-A8B3-CDF3-E289A4D97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095" y="1657126"/>
            <a:ext cx="3421885" cy="4810226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AD49EF-A19D-E8A5-DE14-38702BA9A2FA}"/>
              </a:ext>
            </a:extLst>
          </p:cNvPr>
          <p:cNvSpPr txBox="1"/>
          <p:nvPr/>
        </p:nvSpPr>
        <p:spPr>
          <a:xfrm>
            <a:off x="3131630" y="2529342"/>
            <a:ext cx="2874260" cy="1929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46094"/>
            <a:r>
              <a:rPr lang="en-US" sz="1862">
                <a:solidFill>
                  <a:srgbClr val="4D4D4D"/>
                </a:solidFill>
                <a:latin typeface="Aptos SemiBold" panose="020B0004020202020204" pitchFamily="34" charset="0"/>
              </a:rPr>
              <a:t>Carbon Removal Certificate</a:t>
            </a:r>
          </a:p>
          <a:p>
            <a:pPr algn="ctr" defTabSz="946094"/>
            <a:endParaRPr lang="en-US" sz="1862">
              <a:solidFill>
                <a:srgbClr val="4D4D4D"/>
              </a:solidFill>
              <a:latin typeface="Aptos SemiBold" panose="020B0004020202020204" pitchFamily="34" charset="0"/>
            </a:endParaRPr>
          </a:p>
          <a:p>
            <a:pPr algn="ctr" defTabSz="946094"/>
            <a:r>
              <a:rPr lang="en-US" sz="1270">
                <a:solidFill>
                  <a:srgbClr val="4D4D4D"/>
                </a:solidFill>
                <a:latin typeface="Aptos SemiBold" panose="020B0004020202020204" pitchFamily="34" charset="0"/>
              </a:rPr>
              <a:t>For Forest Management Activity </a:t>
            </a:r>
          </a:p>
          <a:p>
            <a:pPr algn="ctr" defTabSz="946094"/>
            <a:r>
              <a:rPr lang="en-US" sz="1270">
                <a:solidFill>
                  <a:srgbClr val="4D4D4D"/>
                </a:solidFill>
                <a:latin typeface="Aptos SemiBold" panose="020B0004020202020204" pitchFamily="34" charset="0"/>
              </a:rPr>
              <a:t>within the European Union </a:t>
            </a:r>
          </a:p>
          <a:p>
            <a:pPr algn="ctr" defTabSz="946094"/>
            <a:r>
              <a:rPr lang="en-US" sz="1270">
                <a:solidFill>
                  <a:srgbClr val="4D4D4D"/>
                </a:solidFill>
                <a:latin typeface="Aptos SemiBold" panose="020B0004020202020204" pitchFamily="34" charset="0"/>
              </a:rPr>
              <a:t>verified to conform with the </a:t>
            </a:r>
          </a:p>
          <a:p>
            <a:pPr algn="ctr" defTabSz="946094"/>
            <a:r>
              <a:rPr lang="en-US" sz="1270">
                <a:solidFill>
                  <a:srgbClr val="4D4D4D"/>
                </a:solidFill>
                <a:latin typeface="Aptos SemiBold" panose="020B0004020202020204" pitchFamily="34" charset="0"/>
              </a:rPr>
              <a:t>CRC Framework and</a:t>
            </a:r>
          </a:p>
          <a:p>
            <a:pPr algn="ctr" defTabSz="946094"/>
            <a:r>
              <a:rPr lang="en-US" sz="1270">
                <a:solidFill>
                  <a:srgbClr val="4D4D4D"/>
                </a:solidFill>
                <a:latin typeface="Aptos SemiBold" panose="020B0004020202020204" pitchFamily="34" charset="0"/>
              </a:rPr>
              <a:t>resulting in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B83BBC-0655-243E-4A88-086FBD0B9070}"/>
              </a:ext>
            </a:extLst>
          </p:cNvPr>
          <p:cNvGraphicFramePr>
            <a:graphicFrameLocks noGrp="1"/>
          </p:cNvGraphicFramePr>
          <p:nvPr/>
        </p:nvGraphicFramePr>
        <p:xfrm>
          <a:off x="3131630" y="4417946"/>
          <a:ext cx="2958816" cy="150106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479408">
                  <a:extLst>
                    <a:ext uri="{9D8B030D-6E8A-4147-A177-3AD203B41FA5}">
                      <a16:colId xmlns:a16="http://schemas.microsoft.com/office/drawing/2014/main" val="1952869560"/>
                    </a:ext>
                  </a:extLst>
                </a:gridCol>
                <a:gridCol w="1479408">
                  <a:extLst>
                    <a:ext uri="{9D8B030D-6E8A-4147-A177-3AD203B41FA5}">
                      <a16:colId xmlns:a16="http://schemas.microsoft.com/office/drawing/2014/main" val="2290315763"/>
                    </a:ext>
                  </a:extLst>
                </a:gridCol>
              </a:tblGrid>
              <a:tr h="360809">
                <a:tc>
                  <a:txBody>
                    <a:bodyPr/>
                    <a:lstStyle/>
                    <a:p>
                      <a:r>
                        <a:rPr lang="en-US" sz="1300"/>
                        <a:t>Net removal</a:t>
                      </a:r>
                      <a:endParaRPr lang="en-DK" sz="1300"/>
                    </a:p>
                  </a:txBody>
                  <a:tcPr marL="82951" marR="82951" marT="41475" marB="41475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 t/CO</a:t>
                      </a:r>
                      <a:r>
                        <a:rPr lang="en-US" sz="1300" baseline="-25000"/>
                        <a:t>2</a:t>
                      </a:r>
                      <a:endParaRPr lang="en-DK" sz="1300"/>
                    </a:p>
                  </a:txBody>
                  <a:tcPr marL="82951" marR="82951" marT="41475" marB="41475"/>
                </a:tc>
                <a:extLst>
                  <a:ext uri="{0D108BD9-81ED-4DB2-BD59-A6C34878D82A}">
                    <a16:rowId xmlns:a16="http://schemas.microsoft.com/office/drawing/2014/main" val="1067504560"/>
                  </a:ext>
                </a:extLst>
              </a:tr>
              <a:tr h="661063">
                <a:tc>
                  <a:txBody>
                    <a:bodyPr/>
                    <a:lstStyle/>
                    <a:p>
                      <a:r>
                        <a:rPr lang="en-US" sz="1300"/>
                        <a:t>Here of additional removal equal to </a:t>
                      </a:r>
                      <a:endParaRPr lang="en-DK" sz="1300"/>
                    </a:p>
                  </a:txBody>
                  <a:tcPr marL="82951" marR="82951" marT="41475" marB="41475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 Certified units</a:t>
                      </a:r>
                      <a:endParaRPr lang="en-DK" sz="1300"/>
                    </a:p>
                  </a:txBody>
                  <a:tcPr marL="82951" marR="82951" marT="41475" marB="41475"/>
                </a:tc>
                <a:extLst>
                  <a:ext uri="{0D108BD9-81ED-4DB2-BD59-A6C34878D82A}">
                    <a16:rowId xmlns:a16="http://schemas.microsoft.com/office/drawing/2014/main" val="3922614957"/>
                  </a:ext>
                </a:extLst>
              </a:tr>
              <a:tr h="470498">
                <a:tc>
                  <a:txBody>
                    <a:bodyPr/>
                    <a:lstStyle/>
                    <a:p>
                      <a:r>
                        <a:rPr lang="en-US" sz="1300"/>
                        <a:t>Valid until</a:t>
                      </a:r>
                      <a:endParaRPr lang="en-DK" sz="1300"/>
                    </a:p>
                  </a:txBody>
                  <a:tcPr marL="82951" marR="82951" marT="41475" marB="41475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End of monitoring period</a:t>
                      </a:r>
                      <a:endParaRPr lang="en-DK" sz="1300"/>
                    </a:p>
                  </a:txBody>
                  <a:tcPr marL="82951" marR="82951" marT="41475" marB="41475"/>
                </a:tc>
                <a:extLst>
                  <a:ext uri="{0D108BD9-81ED-4DB2-BD59-A6C34878D82A}">
                    <a16:rowId xmlns:a16="http://schemas.microsoft.com/office/drawing/2014/main" val="2447259433"/>
                  </a:ext>
                </a:extLst>
              </a:tr>
            </a:tbl>
          </a:graphicData>
        </a:graphic>
      </p:graphicFrame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E5F111E8-C460-DF76-FAF9-BA1E0EB206B0}"/>
              </a:ext>
            </a:extLst>
          </p:cNvPr>
          <p:cNvSpPr/>
          <p:nvPr/>
        </p:nvSpPr>
        <p:spPr>
          <a:xfrm>
            <a:off x="7175469" y="4417946"/>
            <a:ext cx="3240255" cy="6628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204"/>
              <a:gd name="adj6" fmla="val -57296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6094"/>
            <a:r>
              <a:rPr lang="en-US" sz="1862">
                <a:solidFill>
                  <a:srgbClr val="D3E8F9">
                    <a:lumMod val="50000"/>
                  </a:srgbClr>
                </a:solidFill>
                <a:latin typeface="Aptos SemiBold" panose="020F0502020204030204" pitchFamily="34" charset="0"/>
              </a:rPr>
              <a:t>Verified </a:t>
            </a:r>
            <a:r>
              <a:rPr lang="en-US" sz="1862" err="1">
                <a:solidFill>
                  <a:srgbClr val="D3E8F9">
                    <a:lumMod val="50000"/>
                  </a:srgbClr>
                </a:solidFill>
                <a:latin typeface="Aptos SemiBold" panose="020F0502020204030204" pitchFamily="34" charset="0"/>
              </a:rPr>
              <a:t>tonnes</a:t>
            </a:r>
            <a:r>
              <a:rPr lang="en-US" sz="1862">
                <a:solidFill>
                  <a:srgbClr val="D3E8F9">
                    <a:lumMod val="50000"/>
                  </a:srgbClr>
                </a:solidFill>
                <a:latin typeface="Aptos SemiBold" panose="020F0502020204030204" pitchFamily="34" charset="0"/>
              </a:rPr>
              <a:t> of CO2eq net removed by the activity. </a:t>
            </a:r>
            <a:endParaRPr lang="en-DK" sz="1862">
              <a:solidFill>
                <a:srgbClr val="D3E8F9">
                  <a:lumMod val="50000"/>
                </a:srgbClr>
              </a:solidFill>
              <a:latin typeface="Aptos SemiBold" panose="020F0502020204030204" pitchFamily="34" charset="0"/>
            </a:endParaRP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86320EA7-7D88-989C-B7E6-51DF10A9B409}"/>
              </a:ext>
            </a:extLst>
          </p:cNvPr>
          <p:cNvSpPr/>
          <p:nvPr/>
        </p:nvSpPr>
        <p:spPr>
          <a:xfrm>
            <a:off x="6739732" y="5228935"/>
            <a:ext cx="3240255" cy="6628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3869"/>
              <a:gd name="adj6" fmla="val -28039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6094"/>
            <a:r>
              <a:rPr lang="en-US" sz="1862">
                <a:solidFill>
                  <a:srgbClr val="D3E8F9">
                    <a:lumMod val="50000"/>
                  </a:srgbClr>
                </a:solidFill>
                <a:latin typeface="Aptos SemiBold" panose="020F0502020204030204" pitchFamily="34" charset="0"/>
              </a:rPr>
              <a:t>Number of units of 1 </a:t>
            </a:r>
            <a:r>
              <a:rPr lang="en-US" sz="1862" err="1">
                <a:solidFill>
                  <a:srgbClr val="D3E8F9">
                    <a:lumMod val="50000"/>
                  </a:srgbClr>
                </a:solidFill>
                <a:latin typeface="Aptos SemiBold" panose="020F0502020204030204" pitchFamily="34" charset="0"/>
              </a:rPr>
              <a:t>tonnes</a:t>
            </a:r>
            <a:r>
              <a:rPr lang="en-US" sz="1862">
                <a:solidFill>
                  <a:srgbClr val="D3E8F9">
                    <a:lumMod val="50000"/>
                  </a:srgbClr>
                </a:solidFill>
                <a:latin typeface="Aptos SemiBold" panose="020F0502020204030204" pitchFamily="34" charset="0"/>
              </a:rPr>
              <a:t> CO</a:t>
            </a:r>
            <a:r>
              <a:rPr lang="en-US" sz="1862" baseline="-25000">
                <a:solidFill>
                  <a:srgbClr val="D3E8F9">
                    <a:lumMod val="50000"/>
                  </a:srgbClr>
                </a:solidFill>
                <a:latin typeface="Aptos SemiBold" panose="020F0502020204030204" pitchFamily="34" charset="0"/>
              </a:rPr>
              <a:t>2</a:t>
            </a:r>
            <a:r>
              <a:rPr lang="en-US" sz="1862">
                <a:solidFill>
                  <a:srgbClr val="D3E8F9">
                    <a:lumMod val="50000"/>
                  </a:srgbClr>
                </a:solidFill>
                <a:latin typeface="Aptos SemiBold" panose="020F0502020204030204" pitchFamily="34" charset="0"/>
              </a:rPr>
              <a:t> removed.</a:t>
            </a:r>
            <a:endParaRPr lang="en-DK" sz="1862">
              <a:solidFill>
                <a:srgbClr val="D3E8F9">
                  <a:lumMod val="50000"/>
                </a:srgbClr>
              </a:solidFill>
              <a:latin typeface="Aptos SemiBold" panose="020F0502020204030204" pitchFamily="34" charset="0"/>
            </a:endParaRPr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1D32BBA5-9C73-A08C-C7A5-E3B801CF96D3}"/>
              </a:ext>
            </a:extLst>
          </p:cNvPr>
          <p:cNvSpPr/>
          <p:nvPr/>
        </p:nvSpPr>
        <p:spPr>
          <a:xfrm>
            <a:off x="6739731" y="2415837"/>
            <a:ext cx="3693274" cy="8961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200"/>
              <a:gd name="adj6" fmla="val -48975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6094"/>
            <a:r>
              <a:rPr lang="en-US" sz="1862">
                <a:solidFill>
                  <a:srgbClr val="D3E8F9">
                    <a:lumMod val="50000"/>
                  </a:srgbClr>
                </a:solidFill>
                <a:latin typeface="Aptos SemiBold" panose="020F0502020204030204" pitchFamily="34" charset="0"/>
              </a:rPr>
              <a:t>List of activities not settled. Afforestation and Forest Management foreseen.</a:t>
            </a:r>
            <a:endParaRPr lang="en-DK" sz="1862">
              <a:solidFill>
                <a:srgbClr val="D3E8F9">
                  <a:lumMod val="50000"/>
                </a:srgbClr>
              </a:solidFill>
              <a:latin typeface="Aptos SemiBold" panose="020F0502020204030204" pitchFamily="34" charset="0"/>
            </a:endParaRP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BF0EDD5A-D464-6A74-EE8F-552187736EEE}"/>
              </a:ext>
            </a:extLst>
          </p:cNvPr>
          <p:cNvSpPr/>
          <p:nvPr/>
        </p:nvSpPr>
        <p:spPr>
          <a:xfrm flipH="1">
            <a:off x="408581" y="2930458"/>
            <a:ext cx="2091045" cy="86165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712"/>
              <a:gd name="adj6" fmla="val -51582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6094"/>
            <a:r>
              <a:rPr lang="en-US" sz="1862">
                <a:solidFill>
                  <a:srgbClr val="D3E8F9">
                    <a:lumMod val="50000"/>
                  </a:srgbClr>
                </a:solidFill>
                <a:latin typeface="Aptos SemiBold" panose="020F0502020204030204" pitchFamily="34" charset="0"/>
              </a:rPr>
              <a:t>CRCs can only be generated within the EU</a:t>
            </a:r>
            <a:endParaRPr lang="en-DK" sz="1862">
              <a:solidFill>
                <a:srgbClr val="D3E8F9">
                  <a:lumMod val="50000"/>
                </a:srgbClr>
              </a:solidFill>
              <a:latin typeface="Aptos SemiBold" panose="020F0502020204030204" pitchFamily="34" charset="0"/>
            </a:endParaRPr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C22D8FF5-36C8-0EC9-2403-C2269F828313}"/>
              </a:ext>
            </a:extLst>
          </p:cNvPr>
          <p:cNvSpPr/>
          <p:nvPr/>
        </p:nvSpPr>
        <p:spPr>
          <a:xfrm flipH="1">
            <a:off x="581394" y="1596148"/>
            <a:ext cx="1849106" cy="10924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6634"/>
              <a:gd name="adj6" fmla="val -49634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6094"/>
            <a:r>
              <a:rPr lang="en-US" sz="1862">
                <a:solidFill>
                  <a:srgbClr val="D3E8F9">
                    <a:lumMod val="50000"/>
                  </a:srgbClr>
                </a:solidFill>
                <a:latin typeface="Aptos SemiBold" panose="020F0502020204030204" pitchFamily="34" charset="0"/>
              </a:rPr>
              <a:t>CRCs to be issued by the European Commission</a:t>
            </a:r>
            <a:endParaRPr lang="en-DK" sz="1862">
              <a:solidFill>
                <a:srgbClr val="D3E8F9">
                  <a:lumMod val="50000"/>
                </a:srgbClr>
              </a:solidFill>
              <a:latin typeface="Aptos SemiBold" panose="020F0502020204030204" pitchFamily="34" charset="0"/>
            </a:endParaRPr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36CB5D17-0154-742B-7DE8-9DC7F98B9393}"/>
              </a:ext>
            </a:extLst>
          </p:cNvPr>
          <p:cNvSpPr/>
          <p:nvPr/>
        </p:nvSpPr>
        <p:spPr>
          <a:xfrm flipH="1">
            <a:off x="287611" y="5165983"/>
            <a:ext cx="2091045" cy="13013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3056"/>
              <a:gd name="adj6" fmla="val -38513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6094"/>
            <a:r>
              <a:rPr lang="en-US" sz="1862">
                <a:solidFill>
                  <a:srgbClr val="D3E8F9">
                    <a:lumMod val="50000"/>
                  </a:srgbClr>
                </a:solidFill>
                <a:latin typeface="Aptos SemiBold" panose="020F0502020204030204" pitchFamily="34" charset="0"/>
              </a:rPr>
              <a:t>Certified units valid until removal is reversed or monitoring ends</a:t>
            </a:r>
            <a:endParaRPr lang="en-DK" sz="1862">
              <a:solidFill>
                <a:srgbClr val="D3E8F9">
                  <a:lumMod val="50000"/>
                </a:srgbClr>
              </a:solidFill>
              <a:latin typeface="Aptos SemiBold" panose="020F0502020204030204" pitchFamily="34" charset="0"/>
            </a:endParaRPr>
          </a:p>
        </p:txBody>
      </p:sp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45316C6A-D695-FB54-90A3-777E38744DB4}"/>
              </a:ext>
            </a:extLst>
          </p:cNvPr>
          <p:cNvSpPr/>
          <p:nvPr/>
        </p:nvSpPr>
        <p:spPr>
          <a:xfrm flipH="1">
            <a:off x="548332" y="4181002"/>
            <a:ext cx="2091044" cy="7430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1572"/>
              <a:gd name="adj6" fmla="val -44291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6094"/>
            <a:r>
              <a:rPr lang="en-US" sz="1862">
                <a:solidFill>
                  <a:srgbClr val="D3E8F9">
                    <a:lumMod val="50000"/>
                  </a:srgbClr>
                </a:solidFill>
                <a:latin typeface="Aptos SemiBold" panose="020F0502020204030204" pitchFamily="34" charset="0"/>
              </a:rPr>
              <a:t>Activity audited by certification body</a:t>
            </a:r>
            <a:endParaRPr lang="en-DK" sz="1862">
              <a:solidFill>
                <a:srgbClr val="D3E8F9">
                  <a:lumMod val="50000"/>
                </a:srgbClr>
              </a:solidFill>
              <a:latin typeface="Aptos SemiBold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B92326-1E36-05E5-0888-2B7505E03F03}"/>
              </a:ext>
            </a:extLst>
          </p:cNvPr>
          <p:cNvSpPr txBox="1"/>
          <p:nvPr/>
        </p:nvSpPr>
        <p:spPr>
          <a:xfrm>
            <a:off x="4258621" y="1822040"/>
            <a:ext cx="1831824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46094"/>
            <a:r>
              <a:rPr lang="en-US" sz="998">
                <a:solidFill>
                  <a:srgbClr val="4D4D4D"/>
                </a:solidFill>
                <a:latin typeface="Arial"/>
              </a:rPr>
              <a:t>Unique ID: XXX-ZZZ-YYY</a:t>
            </a:r>
            <a:endParaRPr lang="en-DK" sz="998">
              <a:solidFill>
                <a:srgbClr val="4D4D4D"/>
              </a:solidFill>
              <a:latin typeface="Arial"/>
            </a:endParaRPr>
          </a:p>
        </p:txBody>
      </p:sp>
      <p:sp>
        <p:nvSpPr>
          <p:cNvPr id="15" name="Callout: Bent Line 14">
            <a:extLst>
              <a:ext uri="{FF2B5EF4-FFF2-40B4-BE49-F238E27FC236}">
                <a16:creationId xmlns:a16="http://schemas.microsoft.com/office/drawing/2014/main" id="{54F772A0-9E00-1ED9-D772-97E4D5D990CD}"/>
              </a:ext>
            </a:extLst>
          </p:cNvPr>
          <p:cNvSpPr/>
          <p:nvPr/>
        </p:nvSpPr>
        <p:spPr>
          <a:xfrm>
            <a:off x="7031046" y="1429506"/>
            <a:ext cx="3693274" cy="8220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5153"/>
              <a:gd name="adj6" fmla="val -35882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6094"/>
            <a:r>
              <a:rPr lang="en-US" sz="1862">
                <a:solidFill>
                  <a:srgbClr val="D3E8F9">
                    <a:lumMod val="50000"/>
                  </a:srgbClr>
                </a:solidFill>
                <a:latin typeface="Aptos SemiBold" panose="020F0502020204030204" pitchFamily="34" charset="0"/>
              </a:rPr>
              <a:t>Serial number for unique entry into registry operated by the European Commission from 2028</a:t>
            </a:r>
            <a:endParaRPr lang="en-DK" sz="1862">
              <a:solidFill>
                <a:srgbClr val="D3E8F9">
                  <a:lumMod val="50000"/>
                </a:srgbClr>
              </a:solidFill>
              <a:latin typeface="Aptos SemiBold" panose="020F0502020204030204" pitchFamily="34" charset="0"/>
            </a:endParaRPr>
          </a:p>
        </p:txBody>
      </p:sp>
      <p:sp>
        <p:nvSpPr>
          <p:cNvPr id="16" name="Callout: Bent Line 15">
            <a:extLst>
              <a:ext uri="{FF2B5EF4-FFF2-40B4-BE49-F238E27FC236}">
                <a16:creationId xmlns:a16="http://schemas.microsoft.com/office/drawing/2014/main" id="{E87E7451-ECE6-F5A5-5F6D-4D994D75EEC9}"/>
              </a:ext>
            </a:extLst>
          </p:cNvPr>
          <p:cNvSpPr/>
          <p:nvPr/>
        </p:nvSpPr>
        <p:spPr>
          <a:xfrm>
            <a:off x="7031047" y="3378597"/>
            <a:ext cx="4789405" cy="8961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4850"/>
              <a:gd name="adj6" fmla="val -43540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6094"/>
            <a:r>
              <a:rPr lang="en-US" sz="1862">
                <a:solidFill>
                  <a:srgbClr val="D3E8F9">
                    <a:lumMod val="50000"/>
                  </a:srgbClr>
                </a:solidFill>
                <a:latin typeface="Aptos SemiBold" panose="020F0502020204030204" pitchFamily="34" charset="0"/>
              </a:rPr>
              <a:t>The Certificate demonstrates conformity with the QUALITY criteria, by certification under approved scheme</a:t>
            </a:r>
            <a:endParaRPr lang="en-DK" sz="1862">
              <a:solidFill>
                <a:srgbClr val="D3E8F9">
                  <a:lumMod val="50000"/>
                </a:srgbClr>
              </a:solidFill>
              <a:latin typeface="Aptos Semi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54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12510988"/>
              </p:ext>
            </p:extLst>
          </p:nvPr>
        </p:nvGraphicFramePr>
        <p:xfrm>
          <a:off x="1088104" y="1702760"/>
          <a:ext cx="9959124" cy="4570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6477DA5-4DBE-87C9-524D-6BD2F535B13A}"/>
              </a:ext>
            </a:extLst>
          </p:cNvPr>
          <p:cNvSpPr txBox="1">
            <a:spLocks/>
          </p:cNvSpPr>
          <p:nvPr/>
        </p:nvSpPr>
        <p:spPr>
          <a:xfrm>
            <a:off x="920002" y="108634"/>
            <a:ext cx="11019219" cy="95231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64C3AD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2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j-ea"/>
                <a:cs typeface="+mj-cs"/>
              </a:rPr>
            </a:br>
            <a:b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2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j-ea"/>
                <a:cs typeface="+mj-cs"/>
              </a:rPr>
            </a:br>
            <a:b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2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j-ea"/>
                <a:cs typeface="+mj-cs"/>
              </a:rPr>
            </a:b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2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j-ea"/>
                <a:cs typeface="+mj-cs"/>
              </a:rPr>
              <a:t>Next steps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Cond Pro" panose="020B05060400000200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181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44DDF3-5C48-4473-9D15-AFEE9BBA9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747845"/>
            <a:ext cx="9851737" cy="3179755"/>
          </a:xfrm>
        </p:spPr>
        <p:txBody>
          <a:bodyPr/>
          <a:lstStyle/>
          <a:p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DG CLIMA website on Carbon Removals and Carbon Farming</a:t>
            </a:r>
            <a:endParaRPr lang="en-IE" dirty="0">
              <a:solidFill>
                <a:srgbClr val="000000"/>
              </a:solidFill>
              <a:latin typeface="Arial"/>
            </a:endParaRPr>
          </a:p>
          <a:p>
            <a:r>
              <a:rPr lang="en-US" dirty="0">
                <a:solidFill>
                  <a:srgbClr val="000000"/>
                </a:solidFill>
                <a:latin typeface="Arial"/>
              </a:rPr>
              <a:t>CRCF Regulation: </a:t>
            </a:r>
            <a:r>
              <a:rPr lang="fr-FR" dirty="0" err="1">
                <a:hlinkClick r:id="rId3"/>
              </a:rPr>
              <a:t>Regulation</a:t>
            </a:r>
            <a:r>
              <a:rPr lang="fr-FR" dirty="0">
                <a:hlinkClick r:id="rId3"/>
              </a:rPr>
              <a:t> - EU - 2024/3012 - EN - EUR-Lex</a:t>
            </a:r>
            <a:endParaRPr lang="en-IE" dirty="0"/>
          </a:p>
          <a:p>
            <a:r>
              <a:rPr lang="en-US" dirty="0">
                <a:solidFill>
                  <a:srgbClr val="000000"/>
                </a:solidFill>
                <a:latin typeface="Arial"/>
              </a:rPr>
              <a:t>FAQ: </a:t>
            </a:r>
            <a:r>
              <a:rPr lang="en-IE" dirty="0">
                <a:hlinkClick r:id="rId4"/>
              </a:rPr>
              <a:t>a8abe1c4-a3c6-4c94-be0e-4b76f7fd0308_en (europa.eu)</a:t>
            </a:r>
            <a:endParaRPr lang="en-IE" dirty="0"/>
          </a:p>
          <a:p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EU carbon removals newsletter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indent="0">
              <a:buNone/>
            </a:pPr>
            <a:endParaRPr lang="en-IE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7BBA0C-8C1B-4C03-8411-810FD691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>
                <a:solidFill>
                  <a:srgbClr val="004494"/>
                </a:solidFill>
                <a:cs typeface="Arial"/>
              </a:rPr>
              <a:t>More information: </a:t>
            </a:r>
            <a:endParaRPr lang="en-IE" sz="360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9746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3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747A963FE78A438074B5E548E72B9A" ma:contentTypeVersion="15" ma:contentTypeDescription="Ein neues Dokument erstellen." ma:contentTypeScope="" ma:versionID="5f07d7108d72540511e74573c775c87a">
  <xsd:schema xmlns:xsd="http://www.w3.org/2001/XMLSchema" xmlns:xs="http://www.w3.org/2001/XMLSchema" xmlns:p="http://schemas.microsoft.com/office/2006/metadata/properties" xmlns:ns2="d21dd0ec-d1db-4cf2-bffd-cf3b1a530d03" xmlns:ns3="243390ab-8496-4181-860f-625cf1762959" targetNamespace="http://schemas.microsoft.com/office/2006/metadata/properties" ma:root="true" ma:fieldsID="e64a9ec37b434894c1f946211d8fdce8" ns2:_="" ns3:_="">
    <xsd:import namespace="d21dd0ec-d1db-4cf2-bffd-cf3b1a530d03"/>
    <xsd:import namespace="243390ab-8496-4181-860f-625cf17629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dd0ec-d1db-4cf2-bffd-cf3b1a530d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d574b202-c183-417a-b438-66e7bf1d01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390ab-8496-4181-860f-625cf176295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fe3576b-6310-4765-bcb9-91f51146a684}" ma:internalName="TaxCatchAll" ma:showField="CatchAllData" ma:web="243390ab-8496-4181-860f-625cf17629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1dd0ec-d1db-4cf2-bffd-cf3b1a530d03">
      <Terms xmlns="http://schemas.microsoft.com/office/infopath/2007/PartnerControls"/>
    </lcf76f155ced4ddcb4097134ff3c332f>
    <TaxCatchAll xmlns="243390ab-8496-4181-860f-625cf176295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EC7D7E-14A1-4596-8FF1-F7F25E42EF59}"/>
</file>

<file path=customXml/itemProps2.xml><?xml version="1.0" encoding="utf-8"?>
<ds:datastoreItem xmlns:ds="http://schemas.openxmlformats.org/officeDocument/2006/customXml" ds:itemID="{1FF87431-2774-4E17-BE38-8A579357848D}">
  <ds:schemaRefs>
    <ds:schemaRef ds:uri="http://purl.org/dc/terms/"/>
    <ds:schemaRef ds:uri="b29b9b01-a41b-4cdd-ba34-21bb9c4153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150bf796-665d-42d8-bec5-8541ade9752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469</Words>
  <Application>Microsoft Office PowerPoint</Application>
  <PresentationFormat>Breitbild</PresentationFormat>
  <Paragraphs>111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Aptos SemiBold</vt:lpstr>
      <vt:lpstr>Arial</vt:lpstr>
      <vt:lpstr>Calibri</vt:lpstr>
      <vt:lpstr>EC Square Sans Cond Pro</vt:lpstr>
      <vt:lpstr>2_Office Theme</vt:lpstr>
      <vt:lpstr>3_Office Theme</vt:lpstr>
      <vt:lpstr>PowerPoint-Präsentation</vt:lpstr>
      <vt:lpstr>  CRCF as part of a single MRV system</vt:lpstr>
      <vt:lpstr>The EU Green Taxonomy and the emerging EU architecture</vt:lpstr>
      <vt:lpstr>Main features of the upcoming EU CRC</vt:lpstr>
      <vt:lpstr>PowerPoint-Präsentation</vt:lpstr>
      <vt:lpstr>More information: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Hubertus Schmidtke</cp:lastModifiedBy>
  <cp:revision>136</cp:revision>
  <cp:lastPrinted>2020-09-17T13:15:55Z</cp:lastPrinted>
  <dcterms:created xsi:type="dcterms:W3CDTF">2019-08-09T12:06:42Z</dcterms:created>
  <dcterms:modified xsi:type="dcterms:W3CDTF">2025-06-30T08:11:50Z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0x01010048747A963FE78A438074B5E548E72B9A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2024-02-03T13:14:37Z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21577de6-86c6-46bb-b325-930329a95a99</vt:lpwstr>
  </property>
  <property fmtid="{D5CDD505-2E9C-101B-9397-08002B2CF9AE}" pid="9" name="MSIP_Label_6bd9ddd1-4d20-43f6-abfa-fc3c07406f94_ContentBits">
    <vt:lpwstr>0</vt:lpwstr>
  </property>
</Properties>
</file>